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13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media/image11.svg" ContentType="image/svg+xml"/>
  <Override PartName="/ppt/media/image14.svg" ContentType="image/svg+xml"/>
  <Override PartName="/ppt/media/image16.svg" ContentType="image/svg+xml"/>
  <Override PartName="/ppt/media/image21.svg" ContentType="image/svg+xml"/>
  <Override PartName="/ppt/media/image23.svg" ContentType="image/svg+xml"/>
  <Override PartName="/ppt/media/image25.svg" ContentType="image/svg+xml"/>
  <Override PartName="/ppt/media/image28.svg" ContentType="image/svg+xml"/>
  <Override PartName="/ppt/media/image4.svg" ContentType="image/svg+xml"/>
  <Override PartName="/ppt/media/image9.svg" ContentType="image/svg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18288000" cy="10287000"/>
  <p:notesSz cx="6858000" cy="9144000"/>
  <p:embeddedFontLst>
    <p:embeddedFont>
      <p:font typeface="Montserrat Bold" panose="00000800000000000000"/>
      <p:bold r:id="rId17"/>
    </p:embeddedFont>
    <p:embeddedFont>
      <p:font typeface="Montserrat Heavy" panose="00000A00000000000000"/>
      <p:bold r:id="rId18"/>
    </p:embeddedFont>
    <p:embeddedFont>
      <p:font typeface="Montserrat" panose="00000500000000000000"/>
      <p:regular r:id="rId19"/>
      <p:bold r:id="rId20"/>
    </p:embeddedFont>
    <p:embeddedFont>
      <p:font typeface="Open Sans" panose="020B0606030504020204"/>
      <p:regular r:id="rId21"/>
    </p:embeddedFont>
    <p:embeddedFont>
      <p:font typeface="Montserrat" panose="00000500000000000000" pitchFamily="2" charset="-52"/>
      <p:regular r:id="rId22"/>
      <p:bold r:id="rId23"/>
    </p:embeddedFont>
    <p:embeddedFont>
      <p:font typeface="Aileron Bold" panose="00000800000000000000"/>
      <p:bold r:id="rId24"/>
    </p:embeddedFont>
    <p:embeddedFont>
      <p:font typeface="Montserrat Medium" panose="00000600000000000000"/>
      <p:regular r:id="rId25"/>
    </p:embeddedFont>
    <p:embeddedFont>
      <p:font typeface="Calibri" panose="020F0502020204030204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 showGuides="1">
      <p:cViewPr varScale="1">
        <p:scale>
          <a:sx n="54" d="100"/>
          <a:sy n="54" d="100"/>
        </p:scale>
        <p:origin x="754" y="9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9" Type="http://schemas.openxmlformats.org/officeDocument/2006/relationships/font" Target="fonts/font13.fntdata"/><Relationship Id="rId28" Type="http://schemas.openxmlformats.org/officeDocument/2006/relationships/font" Target="fonts/font12.fntdata"/><Relationship Id="rId27" Type="http://schemas.openxmlformats.org/officeDocument/2006/relationships/font" Target="fonts/font11.fntdata"/><Relationship Id="rId26" Type="http://schemas.openxmlformats.org/officeDocument/2006/relationships/font" Target="fonts/font10.fntdata"/><Relationship Id="rId25" Type="http://schemas.openxmlformats.org/officeDocument/2006/relationships/font" Target="fonts/font9.fntdata"/><Relationship Id="rId24" Type="http://schemas.openxmlformats.org/officeDocument/2006/relationships/font" Target="fonts/font8.fntdata"/><Relationship Id="rId23" Type="http://schemas.openxmlformats.org/officeDocument/2006/relationships/font" Target="fonts/font7.fntdata"/><Relationship Id="rId22" Type="http://schemas.openxmlformats.org/officeDocument/2006/relationships/font" Target="fonts/font6.fntdata"/><Relationship Id="rId21" Type="http://schemas.openxmlformats.org/officeDocument/2006/relationships/font" Target="fonts/font5.fntdata"/><Relationship Id="rId20" Type="http://schemas.openxmlformats.org/officeDocument/2006/relationships/font" Target="fonts/font4.fntdata"/><Relationship Id="rId2" Type="http://schemas.openxmlformats.org/officeDocument/2006/relationships/theme" Target="theme/theme1.xml"/><Relationship Id="rId19" Type="http://schemas.openxmlformats.org/officeDocument/2006/relationships/font" Target="fonts/font3.fntdata"/><Relationship Id="rId18" Type="http://schemas.openxmlformats.org/officeDocument/2006/relationships/font" Target="fonts/font2.fntdata"/><Relationship Id="rId17" Type="http://schemas.openxmlformats.org/officeDocument/2006/relationships/font" Target="fonts/font1.fntdata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svg"/><Relationship Id="rId8" Type="http://schemas.openxmlformats.org/officeDocument/2006/relationships/image" Target="../media/image8.png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sv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0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6.png"/><Relationship Id="rId3" Type="http://schemas.openxmlformats.org/officeDocument/2006/relationships/image" Target="../media/image12.jpeg"/><Relationship Id="rId2" Type="http://schemas.openxmlformats.org/officeDocument/2006/relationships/image" Target="../media/image11.svg"/><Relationship Id="rId1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16.svg"/><Relationship Id="rId3" Type="http://schemas.openxmlformats.org/officeDocument/2006/relationships/image" Target="../media/image15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3" Type="http://schemas.openxmlformats.org/officeDocument/2006/relationships/image" Target="../media/image17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23.svg"/><Relationship Id="rId3" Type="http://schemas.openxmlformats.org/officeDocument/2006/relationships/image" Target="../media/image22.png"/><Relationship Id="rId2" Type="http://schemas.openxmlformats.org/officeDocument/2006/relationships/image" Target="../media/image21.svg"/><Relationship Id="rId1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6.png"/><Relationship Id="rId3" Type="http://schemas.openxmlformats.org/officeDocument/2006/relationships/image" Target="../media/image26.png"/><Relationship Id="rId2" Type="http://schemas.openxmlformats.org/officeDocument/2006/relationships/image" Target="../media/image25.svg"/><Relationship Id="rId1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6.png"/><Relationship Id="rId2" Type="http://schemas.openxmlformats.org/officeDocument/2006/relationships/image" Target="../media/image21.svg"/><Relationship Id="rId1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6.png"/><Relationship Id="rId2" Type="http://schemas.openxmlformats.org/officeDocument/2006/relationships/image" Target="../media/image23.svg"/><Relationship Id="rId1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6.png"/><Relationship Id="rId2" Type="http://schemas.openxmlformats.org/officeDocument/2006/relationships/image" Target="../media/image23.svg"/><Relationship Id="rId1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6.png"/><Relationship Id="rId2" Type="http://schemas.openxmlformats.org/officeDocument/2006/relationships/image" Target="../media/image23.svg"/><Relationship Id="rId1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3" Type="http://schemas.openxmlformats.org/officeDocument/2006/relationships/image" Target="../media/image6.png"/><Relationship Id="rId2" Type="http://schemas.openxmlformats.org/officeDocument/2006/relationships/image" Target="../media/image28.svg"/><Relationship Id="rId1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E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7961245" cy="10287000"/>
            <a:chOff x="0" y="0"/>
            <a:chExt cx="1233405" cy="159372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33405" cy="1593725"/>
            </a:xfrm>
            <a:custGeom>
              <a:avLst/>
              <a:gdLst/>
              <a:ahLst/>
              <a:cxnLst/>
              <a:rect l="l" t="t" r="r" b="b"/>
              <a:pathLst>
                <a:path w="1233405" h="1593725">
                  <a:moveTo>
                    <a:pt x="0" y="0"/>
                  </a:moveTo>
                  <a:lnTo>
                    <a:pt x="1233405" y="0"/>
                  </a:lnTo>
                  <a:lnTo>
                    <a:pt x="1233405" y="1593725"/>
                  </a:lnTo>
                  <a:lnTo>
                    <a:pt x="0" y="1593725"/>
                  </a:lnTo>
                  <a:close/>
                </a:path>
              </a:pathLst>
            </a:custGeom>
            <a:solidFill>
              <a:srgbClr val="004282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id="4" name="Group 4"/>
          <p:cNvGrpSpPr/>
          <p:nvPr/>
        </p:nvGrpSpPr>
        <p:grpSpPr>
          <a:xfrm>
            <a:off x="4599241" y="5818409"/>
            <a:ext cx="12106839" cy="3086100"/>
            <a:chOff x="0" y="0"/>
            <a:chExt cx="3188633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188633" cy="812800"/>
            </a:xfrm>
            <a:custGeom>
              <a:avLst/>
              <a:gdLst/>
              <a:ahLst/>
              <a:cxnLst/>
              <a:rect l="l" t="t" r="r" b="b"/>
              <a:pathLst>
                <a:path w="3188633" h="812800">
                  <a:moveTo>
                    <a:pt x="0" y="0"/>
                  </a:moveTo>
                  <a:lnTo>
                    <a:pt x="3188633" y="0"/>
                  </a:lnTo>
                  <a:lnTo>
                    <a:pt x="3188633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4BC6E8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57150"/>
              <a:ext cx="3188633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</a:p>
          </p:txBody>
        </p:sp>
      </p:grpSp>
      <p:sp>
        <p:nvSpPr>
          <p:cNvPr id="7" name="Freeform 7"/>
          <p:cNvSpPr/>
          <p:nvPr/>
        </p:nvSpPr>
        <p:spPr>
          <a:xfrm>
            <a:off x="293146" y="1636398"/>
            <a:ext cx="10052987" cy="10040421"/>
          </a:xfrm>
          <a:custGeom>
            <a:avLst/>
            <a:gdLst/>
            <a:ahLst/>
            <a:cxnLst/>
            <a:rect l="l" t="t" r="r" b="b"/>
            <a:pathLst>
              <a:path w="10052987" h="10040421">
                <a:moveTo>
                  <a:pt x="0" y="0"/>
                </a:moveTo>
                <a:lnTo>
                  <a:pt x="10052987" y="0"/>
                </a:lnTo>
                <a:lnTo>
                  <a:pt x="10052987" y="10040421"/>
                </a:lnTo>
                <a:lnTo>
                  <a:pt x="0" y="10040421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1455431" y="2398695"/>
            <a:ext cx="6505813" cy="6505813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r="-50093"/>
              </a:stretch>
            </a:blipFill>
            <a:ln cap="sq">
              <a:noFill/>
              <a:prstDash val="solid"/>
              <a:miter/>
            </a:ln>
          </p:spPr>
        </p:sp>
      </p:grpSp>
      <p:sp>
        <p:nvSpPr>
          <p:cNvPr id="10" name="Freeform 10"/>
          <p:cNvSpPr/>
          <p:nvPr/>
        </p:nvSpPr>
        <p:spPr>
          <a:xfrm>
            <a:off x="1028700" y="674380"/>
            <a:ext cx="1850797" cy="275937"/>
          </a:xfrm>
          <a:custGeom>
            <a:avLst/>
            <a:gdLst/>
            <a:ahLst/>
            <a:cxnLst/>
            <a:rect l="l" t="t" r="r" b="b"/>
            <a:pathLst>
              <a:path w="1850797" h="275937">
                <a:moveTo>
                  <a:pt x="0" y="0"/>
                </a:moveTo>
                <a:lnTo>
                  <a:pt x="1850797" y="0"/>
                </a:lnTo>
                <a:lnTo>
                  <a:pt x="1850797" y="275937"/>
                </a:lnTo>
                <a:lnTo>
                  <a:pt x="0" y="27593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4276225" y="187549"/>
            <a:ext cx="2499196" cy="1249598"/>
          </a:xfrm>
          <a:custGeom>
            <a:avLst/>
            <a:gdLst/>
            <a:ahLst/>
            <a:cxnLst/>
            <a:rect l="l" t="t" r="r" b="b"/>
            <a:pathLst>
              <a:path w="2499196" h="1249598">
                <a:moveTo>
                  <a:pt x="0" y="0"/>
                </a:moveTo>
                <a:lnTo>
                  <a:pt x="2499196" y="0"/>
                </a:lnTo>
                <a:lnTo>
                  <a:pt x="2499196" y="1249598"/>
                </a:lnTo>
                <a:lnTo>
                  <a:pt x="0" y="124959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1974732" y="439006"/>
            <a:ext cx="1756955" cy="816984"/>
          </a:xfrm>
          <a:custGeom>
            <a:avLst/>
            <a:gdLst/>
            <a:ahLst/>
            <a:cxnLst/>
            <a:rect l="l" t="t" r="r" b="b"/>
            <a:pathLst>
              <a:path w="1756955" h="816984">
                <a:moveTo>
                  <a:pt x="0" y="0"/>
                </a:moveTo>
                <a:lnTo>
                  <a:pt x="1756954" y="0"/>
                </a:lnTo>
                <a:lnTo>
                  <a:pt x="1756954" y="816984"/>
                </a:lnTo>
                <a:lnTo>
                  <a:pt x="0" y="81698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8987470" y="-335663"/>
            <a:ext cx="3155098" cy="2366324"/>
          </a:xfrm>
          <a:custGeom>
            <a:avLst/>
            <a:gdLst/>
            <a:ahLst/>
            <a:cxnLst/>
            <a:rect l="l" t="t" r="r" b="b"/>
            <a:pathLst>
              <a:path w="3155098" h="2366324">
                <a:moveTo>
                  <a:pt x="0" y="0"/>
                </a:moveTo>
                <a:lnTo>
                  <a:pt x="3155098" y="0"/>
                </a:lnTo>
                <a:lnTo>
                  <a:pt x="3155098" y="2366323"/>
                </a:lnTo>
                <a:lnTo>
                  <a:pt x="0" y="236632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9258300" y="2255820"/>
            <a:ext cx="7865158" cy="12198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940"/>
              </a:lnSpc>
            </a:pPr>
            <a:r>
              <a:rPr lang="en-US" sz="7100" b="1">
                <a:solidFill>
                  <a:srgbClr val="4BC6E8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НАЗВАНИЕ</a:t>
            </a:r>
            <a:endParaRPr lang="en-US" sz="7100" b="1">
              <a:solidFill>
                <a:srgbClr val="4BC6E8"/>
              </a:solidFill>
              <a:latin typeface="Montserrat Bold" panose="00000800000000000000"/>
              <a:ea typeface="Montserrat Bold" panose="00000800000000000000"/>
              <a:cs typeface="Montserrat Bold" panose="00000800000000000000"/>
              <a:sym typeface="Montserrat Bold" panose="00000800000000000000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9258300" y="3266105"/>
            <a:ext cx="8367487" cy="19236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770"/>
              </a:lnSpc>
            </a:pPr>
            <a:r>
              <a:rPr lang="en-US" sz="11265" b="1">
                <a:solidFill>
                  <a:srgbClr val="004282"/>
                </a:solidFill>
                <a:latin typeface="Montserrat Heavy" panose="00000A00000000000000"/>
                <a:ea typeface="Montserrat Heavy" panose="00000A00000000000000"/>
                <a:cs typeface="Montserrat Heavy" panose="00000A00000000000000"/>
                <a:sym typeface="Montserrat Heavy" panose="00000A00000000000000"/>
              </a:rPr>
              <a:t>ПРОЕКТА</a:t>
            </a:r>
            <a:endParaRPr lang="en-US" sz="11265" b="1">
              <a:solidFill>
                <a:srgbClr val="004282"/>
              </a:solidFill>
              <a:latin typeface="Montserrat Heavy" panose="00000A00000000000000"/>
              <a:ea typeface="Montserrat Heavy" panose="00000A00000000000000"/>
              <a:cs typeface="Montserrat Heavy" panose="00000A00000000000000"/>
              <a:sym typeface="Montserrat Heavy" panose="00000A00000000000000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9258300" y="6475634"/>
            <a:ext cx="6307532" cy="1181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80"/>
              </a:lnSpc>
            </a:pPr>
            <a:r>
              <a:rPr lang="en-US" sz="3900">
                <a:solidFill>
                  <a:srgbClr val="F9FE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ФИО и должности</a:t>
            </a:r>
            <a:endParaRPr lang="en-US" sz="3900">
              <a:solidFill>
                <a:srgbClr val="F9FEFF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  <a:p>
            <a:pPr algn="l">
              <a:lnSpc>
                <a:spcPts val="4680"/>
              </a:lnSpc>
            </a:pPr>
            <a:r>
              <a:rPr lang="en-US" sz="3900">
                <a:solidFill>
                  <a:srgbClr val="F9FE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докладчиков</a:t>
            </a:r>
            <a:endParaRPr lang="en-US" sz="3900">
              <a:solidFill>
                <a:srgbClr val="F9FEFF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  <p:grpSp>
        <p:nvGrpSpPr>
          <p:cNvPr id="17" name="Group 17"/>
          <p:cNvGrpSpPr/>
          <p:nvPr/>
        </p:nvGrpSpPr>
        <p:grpSpPr>
          <a:xfrm>
            <a:off x="15918499" y="7917499"/>
            <a:ext cx="1085766" cy="1085766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B2A2A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</a:p>
          </p:txBody>
        </p:sp>
      </p:grpSp>
      <p:sp>
        <p:nvSpPr>
          <p:cNvPr id="20" name="Freeform 20"/>
          <p:cNvSpPr/>
          <p:nvPr/>
        </p:nvSpPr>
        <p:spPr>
          <a:xfrm flipH="1">
            <a:off x="16238071" y="8285011"/>
            <a:ext cx="537349" cy="350743"/>
          </a:xfrm>
          <a:custGeom>
            <a:avLst/>
            <a:gdLst/>
            <a:ahLst/>
            <a:cxnLst/>
            <a:rect l="l" t="t" r="r" b="b"/>
            <a:pathLst>
              <a:path w="537349" h="350743">
                <a:moveTo>
                  <a:pt x="537350" y="0"/>
                </a:moveTo>
                <a:lnTo>
                  <a:pt x="0" y="0"/>
                </a:lnTo>
                <a:lnTo>
                  <a:pt x="0" y="350743"/>
                </a:lnTo>
                <a:lnTo>
                  <a:pt x="537350" y="350743"/>
                </a:lnTo>
                <a:lnTo>
                  <a:pt x="53735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F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801074" y="4769615"/>
            <a:ext cx="2596788" cy="4316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500"/>
              </a:lnSpc>
              <a:spcBef>
                <a:spcPct val="0"/>
              </a:spcBef>
            </a:pPr>
            <a:r>
              <a:rPr lang="en-US" sz="2500" b="1" u="none" strike="noStrike">
                <a:solidFill>
                  <a:srgbClr val="FEFFFA"/>
                </a:solidFill>
                <a:latin typeface="Aileron Heavy" panose="00000A00000000000000"/>
                <a:ea typeface="Aileron Heavy" panose="00000A00000000000000"/>
                <a:cs typeface="Aileron Heavy" panose="00000A00000000000000"/>
                <a:sym typeface="Aileron Heavy" panose="00000A00000000000000"/>
              </a:rPr>
              <a:t>Direct planting</a:t>
            </a:r>
            <a:endParaRPr lang="en-US" sz="2500" b="1" u="none" strike="noStrike">
              <a:solidFill>
                <a:srgbClr val="FEFFFA"/>
              </a:solidFill>
              <a:latin typeface="Aileron Heavy" panose="00000A00000000000000"/>
              <a:ea typeface="Aileron Heavy" panose="00000A00000000000000"/>
              <a:cs typeface="Aileron Heavy" panose="00000A00000000000000"/>
              <a:sym typeface="Aileron Heavy" panose="00000A00000000000000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869233" y="9127448"/>
            <a:ext cx="1755330" cy="261704"/>
          </a:xfrm>
          <a:custGeom>
            <a:avLst/>
            <a:gdLst/>
            <a:ahLst/>
            <a:cxnLst/>
            <a:rect l="l" t="t" r="r" b="b"/>
            <a:pathLst>
              <a:path w="1755330" h="261704">
                <a:moveTo>
                  <a:pt x="0" y="0"/>
                </a:moveTo>
                <a:lnTo>
                  <a:pt x="1755330" y="0"/>
                </a:lnTo>
                <a:lnTo>
                  <a:pt x="1755330" y="261704"/>
                </a:lnTo>
                <a:lnTo>
                  <a:pt x="0" y="261704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2801074" y="3783805"/>
            <a:ext cx="12685851" cy="2719389"/>
            <a:chOff x="0" y="0"/>
            <a:chExt cx="16914468" cy="3625853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3625853" cy="3625853"/>
              <a:chOff x="0" y="0"/>
              <a:chExt cx="812800" cy="8128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blipFill>
                <a:blip r:embed="rId3"/>
                <a:stretch>
                  <a:fillRect r="-49953"/>
                </a:stretch>
              </a:blipFill>
            </p:spPr>
          </p:sp>
        </p:grpSp>
        <p:grpSp>
          <p:nvGrpSpPr>
            <p:cNvPr id="7" name="Group 7"/>
            <p:cNvGrpSpPr/>
            <p:nvPr/>
          </p:nvGrpSpPr>
          <p:grpSpPr>
            <a:xfrm>
              <a:off x="4429539" y="0"/>
              <a:ext cx="3625853" cy="3625853"/>
              <a:chOff x="0" y="0"/>
              <a:chExt cx="812800" cy="8128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blipFill>
                <a:blip r:embed="rId3"/>
                <a:stretch>
                  <a:fillRect r="-49953"/>
                </a:stretch>
              </a:blipFill>
            </p:spPr>
          </p:sp>
        </p:grpSp>
        <p:grpSp>
          <p:nvGrpSpPr>
            <p:cNvPr id="9" name="Group 9"/>
            <p:cNvGrpSpPr/>
            <p:nvPr/>
          </p:nvGrpSpPr>
          <p:grpSpPr>
            <a:xfrm>
              <a:off x="8859077" y="0"/>
              <a:ext cx="3625853" cy="3625853"/>
              <a:chOff x="0" y="0"/>
              <a:chExt cx="812800" cy="8128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blipFill>
                <a:blip r:embed="rId3"/>
                <a:stretch>
                  <a:fillRect r="-49953"/>
                </a:stretch>
              </a:blipFill>
            </p:spPr>
          </p:sp>
        </p:grpSp>
        <p:grpSp>
          <p:nvGrpSpPr>
            <p:cNvPr id="11" name="Group 11"/>
            <p:cNvGrpSpPr/>
            <p:nvPr/>
          </p:nvGrpSpPr>
          <p:grpSpPr>
            <a:xfrm>
              <a:off x="13288616" y="0"/>
              <a:ext cx="3625853" cy="3625853"/>
              <a:chOff x="0" y="0"/>
              <a:chExt cx="812800" cy="812800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blipFill>
                <a:blip r:embed="rId3"/>
                <a:stretch>
                  <a:fillRect r="-49953"/>
                </a:stretch>
              </a:blipFill>
            </p:spPr>
          </p:sp>
        </p:grpSp>
      </p:grpSp>
      <p:sp>
        <p:nvSpPr>
          <p:cNvPr id="13" name="Freeform 13"/>
          <p:cNvSpPr/>
          <p:nvPr/>
        </p:nvSpPr>
        <p:spPr>
          <a:xfrm>
            <a:off x="14683669" y="491961"/>
            <a:ext cx="3038796" cy="1413040"/>
          </a:xfrm>
          <a:custGeom>
            <a:avLst/>
            <a:gdLst/>
            <a:ahLst/>
            <a:cxnLst/>
            <a:rect l="l" t="t" r="r" b="b"/>
            <a:pathLst>
              <a:path w="3038796" h="1413040">
                <a:moveTo>
                  <a:pt x="0" y="0"/>
                </a:moveTo>
                <a:lnTo>
                  <a:pt x="3038796" y="0"/>
                </a:lnTo>
                <a:lnTo>
                  <a:pt x="3038796" y="1413040"/>
                </a:lnTo>
                <a:lnTo>
                  <a:pt x="0" y="141304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869233" y="1047750"/>
            <a:ext cx="9216496" cy="1045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120"/>
              </a:lnSpc>
              <a:spcBef>
                <a:spcPct val="0"/>
              </a:spcBef>
            </a:pPr>
            <a:r>
              <a:rPr lang="en-US" sz="7000" b="1">
                <a:solidFill>
                  <a:srgbClr val="004282"/>
                </a:solidFill>
                <a:latin typeface="Montserrat Heavy" panose="00000A00000000000000"/>
                <a:ea typeface="Montserrat Heavy" panose="00000A00000000000000"/>
                <a:cs typeface="Montserrat Heavy" panose="00000A00000000000000"/>
                <a:sym typeface="Montserrat Heavy" panose="00000A00000000000000"/>
              </a:rPr>
              <a:t>Команда проекта</a:t>
            </a:r>
            <a:endParaRPr lang="en-US" sz="7000" b="1">
              <a:solidFill>
                <a:srgbClr val="004282"/>
              </a:solidFill>
              <a:latin typeface="Montserrat Heavy" panose="00000A00000000000000"/>
              <a:ea typeface="Montserrat Heavy" panose="00000A00000000000000"/>
              <a:cs typeface="Montserrat Heavy" panose="00000A00000000000000"/>
              <a:sym typeface="Montserrat Heavy" panose="00000A00000000000000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3394710" y="6899910"/>
            <a:ext cx="1647825" cy="8242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15"/>
              </a:lnSpc>
            </a:pPr>
            <a:r>
              <a:rPr lang="en-US" sz="2295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ФИО</a:t>
            </a:r>
            <a:endParaRPr lang="en-US" sz="2295">
              <a:solidFill>
                <a:srgbClr val="000000"/>
              </a:solidFill>
              <a:latin typeface="Open Sans" panose="020B0606030504020204"/>
              <a:ea typeface="Open Sans" panose="020B0606030504020204"/>
              <a:cs typeface="Open Sans" panose="020B0606030504020204"/>
              <a:sym typeface="Open Sans" panose="020B0606030504020204"/>
            </a:endParaRPr>
          </a:p>
          <a:p>
            <a:pPr algn="ctr">
              <a:lnSpc>
                <a:spcPts val="3215"/>
              </a:lnSpc>
            </a:pPr>
            <a:r>
              <a:rPr lang="en-US" sz="2295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должность</a:t>
            </a:r>
            <a:endParaRPr lang="en-US" sz="2295">
              <a:solidFill>
                <a:srgbClr val="000000"/>
              </a:solidFill>
              <a:latin typeface="Open Sans" panose="020B0606030504020204"/>
              <a:ea typeface="Open Sans" panose="020B0606030504020204"/>
              <a:cs typeface="Open Sans" panose="020B0606030504020204"/>
              <a:sym typeface="Open Sans" panose="020B0606030504020204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6716395" y="6899910"/>
            <a:ext cx="1630045" cy="8242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15"/>
              </a:lnSpc>
            </a:pPr>
            <a:r>
              <a:rPr lang="en-US" sz="2295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ФИО</a:t>
            </a:r>
            <a:endParaRPr lang="en-US" sz="2295">
              <a:solidFill>
                <a:srgbClr val="000000"/>
              </a:solidFill>
              <a:latin typeface="Open Sans" panose="020B0606030504020204"/>
              <a:ea typeface="Open Sans" panose="020B0606030504020204"/>
              <a:cs typeface="Open Sans" panose="020B0606030504020204"/>
              <a:sym typeface="Open Sans" panose="020B0606030504020204"/>
            </a:endParaRPr>
          </a:p>
          <a:p>
            <a:pPr algn="ctr">
              <a:lnSpc>
                <a:spcPts val="3215"/>
              </a:lnSpc>
            </a:pPr>
            <a:r>
              <a:rPr lang="en-US" sz="2295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должность</a:t>
            </a:r>
            <a:endParaRPr lang="en-US" sz="2295">
              <a:solidFill>
                <a:srgbClr val="000000"/>
              </a:solidFill>
              <a:latin typeface="Open Sans" panose="020B0606030504020204"/>
              <a:ea typeface="Open Sans" panose="020B0606030504020204"/>
              <a:cs typeface="Open Sans" panose="020B0606030504020204"/>
              <a:sym typeface="Open Sans" panose="020B0606030504020204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0038715" y="6899910"/>
            <a:ext cx="1618615" cy="8242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15"/>
              </a:lnSpc>
            </a:pPr>
            <a:r>
              <a:rPr lang="en-US" sz="2295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ФИО</a:t>
            </a:r>
            <a:endParaRPr lang="en-US" sz="2295">
              <a:solidFill>
                <a:srgbClr val="000000"/>
              </a:solidFill>
              <a:latin typeface="Open Sans" panose="020B0606030504020204"/>
              <a:ea typeface="Open Sans" panose="020B0606030504020204"/>
              <a:cs typeface="Open Sans" panose="020B0606030504020204"/>
              <a:sym typeface="Open Sans" panose="020B0606030504020204"/>
            </a:endParaRPr>
          </a:p>
          <a:p>
            <a:pPr algn="ctr">
              <a:lnSpc>
                <a:spcPts val="3215"/>
              </a:lnSpc>
            </a:pPr>
            <a:r>
              <a:rPr lang="en-US" sz="2295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должность</a:t>
            </a:r>
            <a:endParaRPr lang="en-US" sz="2295">
              <a:solidFill>
                <a:srgbClr val="000000"/>
              </a:solidFill>
              <a:latin typeface="Open Sans" panose="020B0606030504020204"/>
              <a:ea typeface="Open Sans" panose="020B0606030504020204"/>
              <a:cs typeface="Open Sans" panose="020B0606030504020204"/>
              <a:sym typeface="Open Sans" panose="020B0606030504020204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13361035" y="6899910"/>
            <a:ext cx="1706880" cy="8242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15"/>
              </a:lnSpc>
            </a:pPr>
            <a:r>
              <a:rPr lang="en-US" sz="2295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ФИО</a:t>
            </a:r>
            <a:endParaRPr lang="en-US" sz="2295">
              <a:solidFill>
                <a:srgbClr val="000000"/>
              </a:solidFill>
              <a:latin typeface="Open Sans" panose="020B0606030504020204"/>
              <a:ea typeface="Open Sans" panose="020B0606030504020204"/>
              <a:cs typeface="Open Sans" panose="020B0606030504020204"/>
              <a:sym typeface="Open Sans" panose="020B0606030504020204"/>
            </a:endParaRPr>
          </a:p>
          <a:p>
            <a:pPr algn="ctr">
              <a:lnSpc>
                <a:spcPts val="3215"/>
              </a:lnSpc>
            </a:pPr>
            <a:r>
              <a:rPr lang="en-US" sz="2295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должность</a:t>
            </a:r>
            <a:endParaRPr lang="en-US" sz="2295">
              <a:solidFill>
                <a:srgbClr val="000000"/>
              </a:solidFill>
              <a:latin typeface="Open Sans" panose="020B0606030504020204"/>
              <a:ea typeface="Open Sans" panose="020B0606030504020204"/>
              <a:cs typeface="Open Sans" panose="020B0606030504020204"/>
              <a:sym typeface="Open Sans" panose="020B0606030504020204"/>
            </a:endParaRPr>
          </a:p>
        </p:txBody>
      </p:sp>
      <p:grpSp>
        <p:nvGrpSpPr>
          <p:cNvPr id="19" name="Group 19"/>
          <p:cNvGrpSpPr/>
          <p:nvPr/>
        </p:nvGrpSpPr>
        <p:grpSpPr>
          <a:xfrm>
            <a:off x="15918499" y="7917499"/>
            <a:ext cx="1085766" cy="1085766"/>
            <a:chOff x="0" y="0"/>
            <a:chExt cx="812800" cy="8128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B2A2A"/>
            </a:solidFill>
          </p:spPr>
        </p:sp>
        <p:sp>
          <p:nvSpPr>
            <p:cNvPr id="21" name="TextBox 21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</a:p>
          </p:txBody>
        </p:sp>
      </p:grpSp>
      <p:sp>
        <p:nvSpPr>
          <p:cNvPr id="22" name="Freeform 22"/>
          <p:cNvSpPr/>
          <p:nvPr/>
        </p:nvSpPr>
        <p:spPr>
          <a:xfrm flipH="1">
            <a:off x="16238071" y="8285011"/>
            <a:ext cx="537349" cy="350743"/>
          </a:xfrm>
          <a:custGeom>
            <a:avLst/>
            <a:gdLst/>
            <a:ahLst/>
            <a:cxnLst/>
            <a:rect l="l" t="t" r="r" b="b"/>
            <a:pathLst>
              <a:path w="537349" h="350743">
                <a:moveTo>
                  <a:pt x="537350" y="0"/>
                </a:moveTo>
                <a:lnTo>
                  <a:pt x="0" y="0"/>
                </a:lnTo>
                <a:lnTo>
                  <a:pt x="0" y="350743"/>
                </a:lnTo>
                <a:lnTo>
                  <a:pt x="537350" y="350743"/>
                </a:lnTo>
                <a:lnTo>
                  <a:pt x="53735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F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7537101"/>
            <a:ext cx="18288000" cy="2749899"/>
            <a:chOff x="0" y="0"/>
            <a:chExt cx="4816593" cy="72425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724253"/>
            </a:xfrm>
            <a:custGeom>
              <a:avLst/>
              <a:gdLst/>
              <a:ahLst/>
              <a:cxnLst/>
              <a:rect l="l" t="t" r="r" b="b"/>
              <a:pathLst>
                <a:path w="4816592" h="724253">
                  <a:moveTo>
                    <a:pt x="0" y="0"/>
                  </a:moveTo>
                  <a:lnTo>
                    <a:pt x="4816592" y="0"/>
                  </a:lnTo>
                  <a:lnTo>
                    <a:pt x="4816592" y="724253"/>
                  </a:lnTo>
                  <a:lnTo>
                    <a:pt x="0" y="724253"/>
                  </a:lnTo>
                  <a:close/>
                </a:path>
              </a:pathLst>
            </a:custGeom>
            <a:solidFill>
              <a:srgbClr val="4BC6E8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4816593" cy="7814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4263799" y="8469086"/>
            <a:ext cx="2995501" cy="789214"/>
            <a:chOff x="0" y="0"/>
            <a:chExt cx="788939" cy="20785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88939" cy="207859"/>
            </a:xfrm>
            <a:custGeom>
              <a:avLst/>
              <a:gdLst/>
              <a:ahLst/>
              <a:cxnLst/>
              <a:rect l="l" t="t" r="r" b="b"/>
              <a:pathLst>
                <a:path w="788939" h="207859">
                  <a:moveTo>
                    <a:pt x="103929" y="0"/>
                  </a:moveTo>
                  <a:lnTo>
                    <a:pt x="685009" y="0"/>
                  </a:lnTo>
                  <a:cubicBezTo>
                    <a:pt x="742408" y="0"/>
                    <a:pt x="788939" y="46531"/>
                    <a:pt x="788939" y="103929"/>
                  </a:cubicBezTo>
                  <a:lnTo>
                    <a:pt x="788939" y="103929"/>
                  </a:lnTo>
                  <a:cubicBezTo>
                    <a:pt x="788939" y="161328"/>
                    <a:pt x="742408" y="207859"/>
                    <a:pt x="685009" y="207859"/>
                  </a:cubicBezTo>
                  <a:lnTo>
                    <a:pt x="103929" y="207859"/>
                  </a:lnTo>
                  <a:cubicBezTo>
                    <a:pt x="46531" y="207859"/>
                    <a:pt x="0" y="161328"/>
                    <a:pt x="0" y="103929"/>
                  </a:cubicBezTo>
                  <a:lnTo>
                    <a:pt x="0" y="103929"/>
                  </a:lnTo>
                  <a:cubicBezTo>
                    <a:pt x="0" y="46531"/>
                    <a:pt x="46531" y="0"/>
                    <a:pt x="103929" y="0"/>
                  </a:cubicBezTo>
                  <a:close/>
                </a:path>
              </a:pathLst>
            </a:custGeom>
            <a:solidFill>
              <a:srgbClr val="004282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788939" cy="26500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</a:p>
          </p:txBody>
        </p:sp>
      </p:grpSp>
      <p:sp>
        <p:nvSpPr>
          <p:cNvPr id="8" name="Freeform 8"/>
          <p:cNvSpPr/>
          <p:nvPr/>
        </p:nvSpPr>
        <p:spPr>
          <a:xfrm>
            <a:off x="16270411" y="8620378"/>
            <a:ext cx="801716" cy="459165"/>
          </a:xfrm>
          <a:custGeom>
            <a:avLst/>
            <a:gdLst/>
            <a:ahLst/>
            <a:cxnLst/>
            <a:rect l="l" t="t" r="r" b="b"/>
            <a:pathLst>
              <a:path w="801716" h="459165">
                <a:moveTo>
                  <a:pt x="0" y="0"/>
                </a:moveTo>
                <a:lnTo>
                  <a:pt x="801717" y="0"/>
                </a:lnTo>
                <a:lnTo>
                  <a:pt x="801717" y="459165"/>
                </a:lnTo>
                <a:lnTo>
                  <a:pt x="0" y="459165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028700" y="9258300"/>
            <a:ext cx="1709818" cy="254918"/>
          </a:xfrm>
          <a:custGeom>
            <a:avLst/>
            <a:gdLst/>
            <a:ahLst/>
            <a:cxnLst/>
            <a:rect l="l" t="t" r="r" b="b"/>
            <a:pathLst>
              <a:path w="1709818" h="254918">
                <a:moveTo>
                  <a:pt x="0" y="0"/>
                </a:moveTo>
                <a:lnTo>
                  <a:pt x="1709818" y="0"/>
                </a:lnTo>
                <a:lnTo>
                  <a:pt x="1709818" y="254918"/>
                </a:lnTo>
                <a:lnTo>
                  <a:pt x="0" y="25491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4683669" y="491961"/>
            <a:ext cx="3038796" cy="1413040"/>
          </a:xfrm>
          <a:custGeom>
            <a:avLst/>
            <a:gdLst/>
            <a:ahLst/>
            <a:cxnLst/>
            <a:rect l="l" t="t" r="r" b="b"/>
            <a:pathLst>
              <a:path w="3038796" h="1413040">
                <a:moveTo>
                  <a:pt x="0" y="0"/>
                </a:moveTo>
                <a:lnTo>
                  <a:pt x="3038796" y="0"/>
                </a:lnTo>
                <a:lnTo>
                  <a:pt x="3038796" y="1413040"/>
                </a:lnTo>
                <a:lnTo>
                  <a:pt x="0" y="141304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028700" y="2249435"/>
            <a:ext cx="10002286" cy="4317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500"/>
              </a:lnSpc>
            </a:pPr>
            <a:r>
              <a:rPr lang="en-US" sz="2500" b="1">
                <a:solidFill>
                  <a:srgbClr val="322A2A"/>
                </a:solidFill>
                <a:latin typeface="Aileron Ultra-Bold" panose="00000A00000000000000"/>
                <a:ea typeface="Aileron Ultra-Bold" panose="00000A00000000000000"/>
                <a:cs typeface="Aileron Ultra-Bold" panose="00000A00000000000000"/>
                <a:sym typeface="Aileron Ultra-Bold" panose="00000A00000000000000"/>
              </a:rPr>
              <a:t>Опишите актуальность проекта</a:t>
            </a:r>
            <a:endParaRPr lang="en-US" sz="2500" b="1">
              <a:solidFill>
                <a:srgbClr val="322A2A"/>
              </a:solidFill>
              <a:latin typeface="Aileron Ultra-Bold" panose="00000A00000000000000"/>
              <a:ea typeface="Aileron Ultra-Bold" panose="00000A00000000000000"/>
              <a:cs typeface="Aileron Ultra-Bold" panose="00000A00000000000000"/>
              <a:sym typeface="Aileron Ultra-Bold" panose="00000A00000000000000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028700" y="1047750"/>
            <a:ext cx="7336440" cy="1045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120"/>
              </a:lnSpc>
              <a:spcBef>
                <a:spcPct val="0"/>
              </a:spcBef>
            </a:pPr>
            <a:r>
              <a:rPr lang="en-US" sz="7000" b="1">
                <a:solidFill>
                  <a:srgbClr val="004282"/>
                </a:solidFill>
                <a:latin typeface="Montserrat Heavy" panose="00000A00000000000000"/>
                <a:ea typeface="Montserrat Heavy" panose="00000A00000000000000"/>
                <a:cs typeface="Montserrat Heavy" panose="00000A00000000000000"/>
                <a:sym typeface="Montserrat Heavy" panose="00000A00000000000000"/>
              </a:rPr>
              <a:t>Актуальность</a:t>
            </a:r>
            <a:endParaRPr lang="en-US" sz="7000" b="1">
              <a:solidFill>
                <a:srgbClr val="004282"/>
              </a:solidFill>
              <a:latin typeface="Montserrat Heavy" panose="00000A00000000000000"/>
              <a:ea typeface="Montserrat Heavy" panose="00000A00000000000000"/>
              <a:cs typeface="Montserrat Heavy" panose="00000A00000000000000"/>
              <a:sym typeface="Montserrat Heavy" panose="00000A00000000000000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4641830" y="8629015"/>
            <a:ext cx="1231900" cy="4483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500"/>
              </a:lnSpc>
            </a:pPr>
            <a:r>
              <a:rPr lang="en-US" sz="2500" b="1">
                <a:solidFill>
                  <a:srgbClr val="FEFFFA"/>
                </a:solidFill>
                <a:latin typeface="Aileron Heavy" panose="00000A00000000000000"/>
                <a:ea typeface="Aileron Heavy" panose="00000A00000000000000"/>
                <a:cs typeface="Aileron Heavy" panose="00000A00000000000000"/>
                <a:sym typeface="Aileron Heavy" panose="00000A00000000000000"/>
              </a:rPr>
              <a:t>ДАЛЕЕ</a:t>
            </a:r>
            <a:endParaRPr lang="en-US" sz="2500" b="1">
              <a:solidFill>
                <a:srgbClr val="FEFFFA"/>
              </a:solidFill>
              <a:latin typeface="Aileron Heavy" panose="00000A00000000000000"/>
              <a:ea typeface="Aileron Heavy" panose="00000A00000000000000"/>
              <a:cs typeface="Aileron Heavy" panose="00000A00000000000000"/>
              <a:sym typeface="Aileron Heavy" panose="00000A0000000000000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F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38752" y="6705276"/>
            <a:ext cx="6630790" cy="3581724"/>
            <a:chOff x="0" y="0"/>
            <a:chExt cx="1746381" cy="94333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746381" cy="943335"/>
            </a:xfrm>
            <a:custGeom>
              <a:avLst/>
              <a:gdLst/>
              <a:ahLst/>
              <a:cxnLst/>
              <a:rect l="l" t="t" r="r" b="b"/>
              <a:pathLst>
                <a:path w="1746381" h="943335">
                  <a:moveTo>
                    <a:pt x="0" y="0"/>
                  </a:moveTo>
                  <a:lnTo>
                    <a:pt x="1746381" y="0"/>
                  </a:lnTo>
                  <a:lnTo>
                    <a:pt x="1746381" y="943335"/>
                  </a:lnTo>
                  <a:lnTo>
                    <a:pt x="0" y="943335"/>
                  </a:lnTo>
                  <a:close/>
                </a:path>
              </a:pathLst>
            </a:custGeom>
            <a:solidFill>
              <a:srgbClr val="F5F8EE"/>
            </a:solidFill>
            <a:ln cap="sq">
              <a:noFill/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1746381" cy="10004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500"/>
                </a:lnSpc>
                <a:spcBef>
                  <a:spcPct val="0"/>
                </a:spcBef>
              </a:pP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0"/>
            <a:ext cx="18288000" cy="3926821"/>
            <a:chOff x="0" y="0"/>
            <a:chExt cx="4816593" cy="103422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816592" cy="1034225"/>
            </a:xfrm>
            <a:custGeom>
              <a:avLst/>
              <a:gdLst/>
              <a:ahLst/>
              <a:cxnLst/>
              <a:rect l="l" t="t" r="r" b="b"/>
              <a:pathLst>
                <a:path w="4816592" h="1034225">
                  <a:moveTo>
                    <a:pt x="0" y="0"/>
                  </a:moveTo>
                  <a:lnTo>
                    <a:pt x="4816592" y="0"/>
                  </a:lnTo>
                  <a:lnTo>
                    <a:pt x="4816592" y="1034225"/>
                  </a:lnTo>
                  <a:lnTo>
                    <a:pt x="0" y="1034225"/>
                  </a:lnTo>
                  <a:close/>
                </a:path>
              </a:pathLst>
            </a:custGeom>
            <a:solidFill>
              <a:srgbClr val="004282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4816593" cy="10913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</a:p>
          </p:txBody>
        </p:sp>
      </p:grpSp>
      <p:sp>
        <p:nvSpPr>
          <p:cNvPr id="9" name="Freeform 9"/>
          <p:cNvSpPr/>
          <p:nvPr/>
        </p:nvSpPr>
        <p:spPr>
          <a:xfrm>
            <a:off x="8654754" y="2650538"/>
            <a:ext cx="2158989" cy="321886"/>
          </a:xfrm>
          <a:custGeom>
            <a:avLst/>
            <a:gdLst/>
            <a:ahLst/>
            <a:cxnLst/>
            <a:rect l="l" t="t" r="r" b="b"/>
            <a:pathLst>
              <a:path w="2158989" h="321886">
                <a:moveTo>
                  <a:pt x="0" y="0"/>
                </a:moveTo>
                <a:lnTo>
                  <a:pt x="2158989" y="0"/>
                </a:lnTo>
                <a:lnTo>
                  <a:pt x="2158989" y="321886"/>
                </a:lnTo>
                <a:lnTo>
                  <a:pt x="0" y="321886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4686976" y="493499"/>
            <a:ext cx="3035489" cy="1411502"/>
          </a:xfrm>
          <a:custGeom>
            <a:avLst/>
            <a:gdLst/>
            <a:ahLst/>
            <a:cxnLst/>
            <a:rect l="l" t="t" r="r" b="b"/>
            <a:pathLst>
              <a:path w="3035489" h="1411502">
                <a:moveTo>
                  <a:pt x="0" y="0"/>
                </a:moveTo>
                <a:lnTo>
                  <a:pt x="3035489" y="0"/>
                </a:lnTo>
                <a:lnTo>
                  <a:pt x="3035489" y="1411502"/>
                </a:lnTo>
                <a:lnTo>
                  <a:pt x="0" y="141150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038752" y="1028700"/>
            <a:ext cx="6630790" cy="7406095"/>
          </a:xfrm>
          <a:custGeom>
            <a:avLst/>
            <a:gdLst/>
            <a:ahLst/>
            <a:cxnLst/>
            <a:rect l="l" t="t" r="r" b="b"/>
            <a:pathLst>
              <a:path w="1027283" h="1147398">
                <a:moveTo>
                  <a:pt x="0" y="0"/>
                </a:moveTo>
                <a:lnTo>
                  <a:pt x="1027283" y="0"/>
                </a:lnTo>
                <a:lnTo>
                  <a:pt x="1027283" y="1147398"/>
                </a:lnTo>
                <a:lnTo>
                  <a:pt x="0" y="1147398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/>
            </a:solidFill>
          </a:ln>
        </p:spPr>
        <p:txBody>
          <a:bodyPr/>
          <a:lstStyle/>
          <a:p>
            <a:endParaRPr lang="ru-RU" dirty="0"/>
          </a:p>
        </p:txBody>
      </p:sp>
      <p:sp>
        <p:nvSpPr>
          <p:cNvPr id="13" name="Freeform 13"/>
          <p:cNvSpPr/>
          <p:nvPr/>
        </p:nvSpPr>
        <p:spPr>
          <a:xfrm>
            <a:off x="11115200" y="1587117"/>
            <a:ext cx="1224364" cy="1224364"/>
          </a:xfrm>
          <a:custGeom>
            <a:avLst/>
            <a:gdLst/>
            <a:ahLst/>
            <a:cxnLst/>
            <a:rect l="l" t="t" r="r" b="b"/>
            <a:pathLst>
              <a:path w="1224364" h="1224364">
                <a:moveTo>
                  <a:pt x="0" y="0"/>
                </a:moveTo>
                <a:lnTo>
                  <a:pt x="1224364" y="0"/>
                </a:lnTo>
                <a:lnTo>
                  <a:pt x="1224364" y="1224364"/>
                </a:lnTo>
                <a:lnTo>
                  <a:pt x="0" y="122436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5542158" y="3406623"/>
            <a:ext cx="1325124" cy="1325124"/>
          </a:xfrm>
          <a:custGeom>
            <a:avLst/>
            <a:gdLst/>
            <a:ahLst/>
            <a:cxnLst/>
            <a:rect l="l" t="t" r="r" b="b"/>
            <a:pathLst>
              <a:path w="1325124" h="1325124">
                <a:moveTo>
                  <a:pt x="0" y="0"/>
                </a:moveTo>
                <a:lnTo>
                  <a:pt x="1325124" y="0"/>
                </a:lnTo>
                <a:lnTo>
                  <a:pt x="1325124" y="1325124"/>
                </a:lnTo>
                <a:lnTo>
                  <a:pt x="0" y="132512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8654754" y="4786305"/>
            <a:ext cx="7724452" cy="966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540"/>
              </a:lnSpc>
              <a:spcBef>
                <a:spcPct val="0"/>
              </a:spcBef>
            </a:pPr>
            <a:r>
              <a:rPr lang="en-US" sz="6500" b="1">
                <a:solidFill>
                  <a:srgbClr val="004282"/>
                </a:solidFill>
                <a:latin typeface="Montserrat Heavy" panose="00000A00000000000000"/>
                <a:ea typeface="Montserrat Heavy" panose="00000A00000000000000"/>
                <a:cs typeface="Montserrat Heavy" panose="00000A00000000000000"/>
                <a:sym typeface="Montserrat Heavy" panose="00000A00000000000000"/>
              </a:rPr>
              <a:t>Цель проекта</a:t>
            </a:r>
            <a:endParaRPr lang="en-US" sz="6500" b="1">
              <a:solidFill>
                <a:srgbClr val="004282"/>
              </a:solidFill>
              <a:latin typeface="Montserrat Heavy" panose="00000A00000000000000"/>
              <a:ea typeface="Montserrat Heavy" panose="00000A00000000000000"/>
              <a:cs typeface="Montserrat Heavy" panose="00000A00000000000000"/>
              <a:sym typeface="Montserrat Heavy" panose="00000A00000000000000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8654754" y="7074398"/>
            <a:ext cx="8604546" cy="4317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500"/>
              </a:lnSpc>
              <a:spcBef>
                <a:spcPct val="0"/>
              </a:spcBef>
            </a:pPr>
            <a:r>
              <a:rPr lang="en-US" sz="2500" b="1">
                <a:solidFill>
                  <a:srgbClr val="322A2A"/>
                </a:solidFill>
                <a:latin typeface="Aileron Ultra-Bold" panose="00000A00000000000000"/>
                <a:ea typeface="Aileron Ultra-Bold" panose="00000A00000000000000"/>
                <a:cs typeface="Aileron Ultra-Bold" panose="00000A00000000000000"/>
                <a:sym typeface="Aileron Ultra-Bold" panose="00000A00000000000000"/>
              </a:rPr>
              <a:t>Опишите цель проекта</a:t>
            </a:r>
            <a:endParaRPr lang="en-US" sz="2500" b="1">
              <a:solidFill>
                <a:srgbClr val="322A2A"/>
              </a:solidFill>
              <a:latin typeface="Aileron Ultra-Bold" panose="00000A00000000000000"/>
              <a:ea typeface="Aileron Ultra-Bold" panose="00000A00000000000000"/>
              <a:cs typeface="Aileron Ultra-Bold" panose="00000A00000000000000"/>
              <a:sym typeface="Aileron Ultra-Bold" panose="00000A0000000000000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F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5210954"/>
            <a:ext cx="6523106" cy="6070447"/>
            <a:chOff x="0" y="0"/>
            <a:chExt cx="1718020" cy="159880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718020" cy="1598801"/>
            </a:xfrm>
            <a:custGeom>
              <a:avLst/>
              <a:gdLst/>
              <a:ahLst/>
              <a:cxnLst/>
              <a:rect l="l" t="t" r="r" b="b"/>
              <a:pathLst>
                <a:path w="1718020" h="1598801">
                  <a:moveTo>
                    <a:pt x="0" y="0"/>
                  </a:moveTo>
                  <a:lnTo>
                    <a:pt x="1718020" y="0"/>
                  </a:lnTo>
                  <a:lnTo>
                    <a:pt x="1718020" y="1598801"/>
                  </a:lnTo>
                  <a:lnTo>
                    <a:pt x="0" y="1598801"/>
                  </a:lnTo>
                  <a:close/>
                </a:path>
              </a:pathLst>
            </a:custGeom>
            <a:solidFill>
              <a:srgbClr val="F5F8EE"/>
            </a:solidFill>
            <a:ln cap="sq">
              <a:noFill/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1718020" cy="16559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500"/>
                </a:lnSpc>
                <a:spcBef>
                  <a:spcPct val="0"/>
                </a:spcBef>
              </a:p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463219" y="5576895"/>
            <a:ext cx="874849" cy="874849"/>
            <a:chOff x="0" y="0"/>
            <a:chExt cx="230413" cy="23041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30413" cy="230413"/>
            </a:xfrm>
            <a:custGeom>
              <a:avLst/>
              <a:gdLst/>
              <a:ahLst/>
              <a:cxnLst/>
              <a:rect l="l" t="t" r="r" b="b"/>
              <a:pathLst>
                <a:path w="230413" h="230413">
                  <a:moveTo>
                    <a:pt x="0" y="0"/>
                  </a:moveTo>
                  <a:lnTo>
                    <a:pt x="230413" y="0"/>
                  </a:lnTo>
                  <a:lnTo>
                    <a:pt x="230413" y="230413"/>
                  </a:lnTo>
                  <a:lnTo>
                    <a:pt x="0" y="230413"/>
                  </a:lnTo>
                  <a:close/>
                </a:path>
              </a:pathLst>
            </a:custGeom>
            <a:solidFill>
              <a:srgbClr val="EB2A2A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230413" cy="2875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0" y="9258300"/>
            <a:ext cx="18288000" cy="1028700"/>
            <a:chOff x="0" y="0"/>
            <a:chExt cx="4816593" cy="27093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816592" cy="270933"/>
            </a:xfrm>
            <a:custGeom>
              <a:avLst/>
              <a:gdLst/>
              <a:ahLst/>
              <a:cxnLst/>
              <a:rect l="l" t="t" r="r" b="b"/>
              <a:pathLst>
                <a:path w="4816592" h="270933">
                  <a:moveTo>
                    <a:pt x="0" y="0"/>
                  </a:moveTo>
                  <a:lnTo>
                    <a:pt x="4816592" y="0"/>
                  </a:lnTo>
                  <a:lnTo>
                    <a:pt x="4816592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4BC6E8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4816593" cy="3280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463219" y="6651495"/>
            <a:ext cx="874849" cy="874849"/>
            <a:chOff x="0" y="0"/>
            <a:chExt cx="230413" cy="23041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30413" cy="230413"/>
            </a:xfrm>
            <a:custGeom>
              <a:avLst/>
              <a:gdLst/>
              <a:ahLst/>
              <a:cxnLst/>
              <a:rect l="l" t="t" r="r" b="b"/>
              <a:pathLst>
                <a:path w="230413" h="230413">
                  <a:moveTo>
                    <a:pt x="0" y="0"/>
                  </a:moveTo>
                  <a:lnTo>
                    <a:pt x="230413" y="0"/>
                  </a:lnTo>
                  <a:lnTo>
                    <a:pt x="230413" y="230413"/>
                  </a:lnTo>
                  <a:lnTo>
                    <a:pt x="0" y="230413"/>
                  </a:lnTo>
                  <a:close/>
                </a:path>
              </a:pathLst>
            </a:custGeom>
            <a:solidFill>
              <a:srgbClr val="EB2A2A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57150"/>
              <a:ext cx="230413" cy="2875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463219" y="7726095"/>
            <a:ext cx="874849" cy="874849"/>
            <a:chOff x="0" y="0"/>
            <a:chExt cx="230413" cy="23041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30413" cy="230413"/>
            </a:xfrm>
            <a:custGeom>
              <a:avLst/>
              <a:gdLst/>
              <a:ahLst/>
              <a:cxnLst/>
              <a:rect l="l" t="t" r="r" b="b"/>
              <a:pathLst>
                <a:path w="230413" h="230413">
                  <a:moveTo>
                    <a:pt x="0" y="0"/>
                  </a:moveTo>
                  <a:lnTo>
                    <a:pt x="230413" y="0"/>
                  </a:lnTo>
                  <a:lnTo>
                    <a:pt x="230413" y="230413"/>
                  </a:lnTo>
                  <a:lnTo>
                    <a:pt x="0" y="230413"/>
                  </a:lnTo>
                  <a:close/>
                </a:path>
              </a:pathLst>
            </a:custGeom>
            <a:solidFill>
              <a:srgbClr val="EB2A2A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57150"/>
              <a:ext cx="230413" cy="2875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</a:p>
          </p:txBody>
        </p:sp>
      </p:grpSp>
      <p:sp>
        <p:nvSpPr>
          <p:cNvPr id="17" name="Freeform 17"/>
          <p:cNvSpPr/>
          <p:nvPr/>
        </p:nvSpPr>
        <p:spPr>
          <a:xfrm>
            <a:off x="1754380" y="5795651"/>
            <a:ext cx="292528" cy="437338"/>
          </a:xfrm>
          <a:custGeom>
            <a:avLst/>
            <a:gdLst/>
            <a:ahLst/>
            <a:cxnLst/>
            <a:rect l="l" t="t" r="r" b="b"/>
            <a:pathLst>
              <a:path w="292528" h="437338">
                <a:moveTo>
                  <a:pt x="0" y="0"/>
                </a:moveTo>
                <a:lnTo>
                  <a:pt x="292527" y="0"/>
                </a:lnTo>
                <a:lnTo>
                  <a:pt x="292527" y="437338"/>
                </a:lnTo>
                <a:lnTo>
                  <a:pt x="0" y="437338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1754380" y="6870251"/>
            <a:ext cx="292528" cy="437338"/>
          </a:xfrm>
          <a:custGeom>
            <a:avLst/>
            <a:gdLst/>
            <a:ahLst/>
            <a:cxnLst/>
            <a:rect l="l" t="t" r="r" b="b"/>
            <a:pathLst>
              <a:path w="292528" h="437338">
                <a:moveTo>
                  <a:pt x="0" y="0"/>
                </a:moveTo>
                <a:lnTo>
                  <a:pt x="292527" y="0"/>
                </a:lnTo>
                <a:lnTo>
                  <a:pt x="292527" y="437338"/>
                </a:lnTo>
                <a:lnTo>
                  <a:pt x="0" y="437338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1754380" y="7944850"/>
            <a:ext cx="292528" cy="437338"/>
          </a:xfrm>
          <a:custGeom>
            <a:avLst/>
            <a:gdLst/>
            <a:ahLst/>
            <a:cxnLst/>
            <a:rect l="l" t="t" r="r" b="b"/>
            <a:pathLst>
              <a:path w="292528" h="437338">
                <a:moveTo>
                  <a:pt x="0" y="0"/>
                </a:moveTo>
                <a:lnTo>
                  <a:pt x="292527" y="0"/>
                </a:lnTo>
                <a:lnTo>
                  <a:pt x="292527" y="437339"/>
                </a:lnTo>
                <a:lnTo>
                  <a:pt x="0" y="437339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grpSp>
        <p:nvGrpSpPr>
          <p:cNvPr id="23" name="Group 23"/>
          <p:cNvGrpSpPr/>
          <p:nvPr/>
        </p:nvGrpSpPr>
        <p:grpSpPr>
          <a:xfrm>
            <a:off x="8200381" y="5210954"/>
            <a:ext cx="2939188" cy="2956595"/>
            <a:chOff x="0" y="0"/>
            <a:chExt cx="816338" cy="821172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16337" cy="821172"/>
            </a:xfrm>
            <a:custGeom>
              <a:avLst/>
              <a:gdLst/>
              <a:ahLst/>
              <a:cxnLst/>
              <a:rect l="l" t="t" r="r" b="b"/>
              <a:pathLst>
                <a:path w="816337" h="821172">
                  <a:moveTo>
                    <a:pt x="0" y="0"/>
                  </a:moveTo>
                  <a:lnTo>
                    <a:pt x="816337" y="0"/>
                  </a:lnTo>
                  <a:lnTo>
                    <a:pt x="816337" y="821172"/>
                  </a:lnTo>
                  <a:lnTo>
                    <a:pt x="0" y="82117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id="25" name="Group 25"/>
          <p:cNvGrpSpPr/>
          <p:nvPr/>
        </p:nvGrpSpPr>
        <p:grpSpPr>
          <a:xfrm>
            <a:off x="11260246" y="5210954"/>
            <a:ext cx="2939188" cy="2956595"/>
            <a:chOff x="0" y="0"/>
            <a:chExt cx="816338" cy="821172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816337" cy="821172"/>
            </a:xfrm>
            <a:custGeom>
              <a:avLst/>
              <a:gdLst/>
              <a:ahLst/>
              <a:cxnLst/>
              <a:rect l="l" t="t" r="r" b="b"/>
              <a:pathLst>
                <a:path w="816337" h="821172">
                  <a:moveTo>
                    <a:pt x="0" y="0"/>
                  </a:moveTo>
                  <a:lnTo>
                    <a:pt x="816337" y="0"/>
                  </a:lnTo>
                  <a:lnTo>
                    <a:pt x="816337" y="821172"/>
                  </a:lnTo>
                  <a:lnTo>
                    <a:pt x="0" y="82117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id="27" name="Group 27"/>
          <p:cNvGrpSpPr/>
          <p:nvPr/>
        </p:nvGrpSpPr>
        <p:grpSpPr>
          <a:xfrm>
            <a:off x="14320112" y="5210954"/>
            <a:ext cx="2939188" cy="2956595"/>
            <a:chOff x="0" y="0"/>
            <a:chExt cx="816338" cy="821172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816337" cy="821172"/>
            </a:xfrm>
            <a:custGeom>
              <a:avLst/>
              <a:gdLst/>
              <a:ahLst/>
              <a:cxnLst/>
              <a:rect l="l" t="t" r="r" b="b"/>
              <a:pathLst>
                <a:path w="816337" h="821172">
                  <a:moveTo>
                    <a:pt x="0" y="0"/>
                  </a:moveTo>
                  <a:lnTo>
                    <a:pt x="816337" y="0"/>
                  </a:lnTo>
                  <a:lnTo>
                    <a:pt x="816337" y="821172"/>
                  </a:lnTo>
                  <a:lnTo>
                    <a:pt x="0" y="82117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id="29" name="TextBox 29"/>
          <p:cNvSpPr txBox="1"/>
          <p:nvPr/>
        </p:nvSpPr>
        <p:spPr>
          <a:xfrm>
            <a:off x="1028700" y="1207135"/>
            <a:ext cx="9954260" cy="19335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7540"/>
              </a:lnSpc>
              <a:spcBef>
                <a:spcPct val="0"/>
              </a:spcBef>
            </a:pPr>
            <a:r>
              <a:rPr lang="en-US" sz="6500" b="1">
                <a:solidFill>
                  <a:srgbClr val="004282"/>
                </a:solidFill>
                <a:latin typeface="Montserrat Heavy" panose="00000A00000000000000"/>
                <a:ea typeface="Montserrat Heavy" panose="00000A00000000000000"/>
                <a:cs typeface="Montserrat Heavy" panose="00000A00000000000000"/>
                <a:sym typeface="Montserrat Heavy" panose="00000A00000000000000"/>
              </a:rPr>
              <a:t>Продукт/Технология проекта</a:t>
            </a:r>
            <a:endParaRPr lang="en-US" sz="6500" b="1">
              <a:solidFill>
                <a:srgbClr val="004282"/>
              </a:solidFill>
              <a:latin typeface="Montserrat Heavy" panose="00000A00000000000000"/>
              <a:ea typeface="Montserrat Heavy" panose="00000A00000000000000"/>
              <a:cs typeface="Montserrat Heavy" panose="00000A00000000000000"/>
              <a:sym typeface="Montserrat Heavy" panose="00000A00000000000000"/>
            </a:endParaRPr>
          </a:p>
        </p:txBody>
      </p:sp>
      <p:sp>
        <p:nvSpPr>
          <p:cNvPr id="30" name="TextBox 30"/>
          <p:cNvSpPr txBox="1"/>
          <p:nvPr/>
        </p:nvSpPr>
        <p:spPr>
          <a:xfrm>
            <a:off x="1028700" y="3541892"/>
            <a:ext cx="4898158" cy="389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220"/>
              </a:lnSpc>
              <a:spcBef>
                <a:spcPct val="0"/>
              </a:spcBef>
            </a:pPr>
            <a:r>
              <a:rPr lang="en-US" sz="2300" b="1">
                <a:solidFill>
                  <a:srgbClr val="322A2A"/>
                </a:solidFill>
                <a:latin typeface="Aileron Ultra-Bold" panose="00000A00000000000000"/>
                <a:ea typeface="Aileron Ultra-Bold" panose="00000A00000000000000"/>
                <a:cs typeface="Aileron Ultra-Bold" panose="00000A00000000000000"/>
                <a:sym typeface="Aileron Ultra-Bold" panose="00000A00000000000000"/>
              </a:rPr>
              <a:t>Опишите свой продукт</a:t>
            </a:r>
            <a:endParaRPr lang="en-US" sz="2300" b="1">
              <a:solidFill>
                <a:srgbClr val="322A2A"/>
              </a:solidFill>
              <a:latin typeface="Aileron Ultra-Bold" panose="00000A00000000000000"/>
              <a:ea typeface="Aileron Ultra-Bold" panose="00000A00000000000000"/>
              <a:cs typeface="Aileron Ultra-Bold" panose="00000A00000000000000"/>
              <a:sym typeface="Aileron Ultra-Bold" panose="00000A00000000000000"/>
            </a:endParaRPr>
          </a:p>
        </p:txBody>
      </p:sp>
      <p:sp>
        <p:nvSpPr>
          <p:cNvPr id="31" name="TextBox 31"/>
          <p:cNvSpPr txBox="1"/>
          <p:nvPr/>
        </p:nvSpPr>
        <p:spPr>
          <a:xfrm>
            <a:off x="2615874" y="5711198"/>
            <a:ext cx="4647455" cy="4317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500" dirty="0" err="1">
                <a:solidFill>
                  <a:srgbClr val="322A2A"/>
                </a:solidFill>
                <a:latin typeface="Montserrat" panose="00000500000000000000" pitchFamily="2" charset="-52"/>
                <a:ea typeface="Aileron Bold" panose="00000800000000000000"/>
                <a:cs typeface="Aileron Bold" panose="00000800000000000000"/>
                <a:sym typeface="Aileron Bold" panose="00000800000000000000"/>
              </a:rPr>
              <a:t>Уникальность</a:t>
            </a:r>
            <a:endParaRPr lang="en-US" sz="2500" dirty="0">
              <a:solidFill>
                <a:srgbClr val="322A2A"/>
              </a:solidFill>
              <a:latin typeface="Montserrat" panose="00000500000000000000" pitchFamily="2" charset="-52"/>
              <a:ea typeface="Aileron Bold" panose="00000800000000000000"/>
              <a:cs typeface="Aileron Bold" panose="00000800000000000000"/>
              <a:sym typeface="Aileron Bold" panose="00000800000000000000"/>
            </a:endParaRPr>
          </a:p>
        </p:txBody>
      </p:sp>
      <p:grpSp>
        <p:nvGrpSpPr>
          <p:cNvPr id="34" name="Group 34"/>
          <p:cNvGrpSpPr/>
          <p:nvPr/>
        </p:nvGrpSpPr>
        <p:grpSpPr>
          <a:xfrm>
            <a:off x="9045127" y="4518652"/>
            <a:ext cx="1249696" cy="1249696"/>
            <a:chOff x="0" y="0"/>
            <a:chExt cx="812800" cy="81280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BC6E8"/>
            </a:solidFill>
          </p:spPr>
        </p:sp>
        <p:sp>
          <p:nvSpPr>
            <p:cNvPr id="36" name="TextBox 36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2104992" y="4518652"/>
            <a:ext cx="1249696" cy="1249696"/>
            <a:chOff x="0" y="0"/>
            <a:chExt cx="812800" cy="812800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BC6E8"/>
            </a:solidFill>
          </p:spPr>
        </p:sp>
        <p:sp>
          <p:nvSpPr>
            <p:cNvPr id="39" name="TextBox 39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15164858" y="4518652"/>
            <a:ext cx="1249696" cy="1249696"/>
            <a:chOff x="0" y="0"/>
            <a:chExt cx="812800" cy="812800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BC6E8"/>
            </a:solidFill>
          </p:spPr>
        </p:sp>
        <p:sp>
          <p:nvSpPr>
            <p:cNvPr id="42" name="TextBox 42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</a:p>
          </p:txBody>
        </p:sp>
      </p:grpSp>
      <p:sp>
        <p:nvSpPr>
          <p:cNvPr id="43" name="Freeform 43"/>
          <p:cNvSpPr/>
          <p:nvPr/>
        </p:nvSpPr>
        <p:spPr>
          <a:xfrm rot="5400000">
            <a:off x="9487465" y="4906888"/>
            <a:ext cx="365019" cy="545716"/>
          </a:xfrm>
          <a:custGeom>
            <a:avLst/>
            <a:gdLst/>
            <a:ahLst/>
            <a:cxnLst/>
            <a:rect l="l" t="t" r="r" b="b"/>
            <a:pathLst>
              <a:path w="365019" h="545716">
                <a:moveTo>
                  <a:pt x="0" y="0"/>
                </a:moveTo>
                <a:lnTo>
                  <a:pt x="365020" y="0"/>
                </a:lnTo>
                <a:lnTo>
                  <a:pt x="365020" y="545716"/>
                </a:lnTo>
                <a:lnTo>
                  <a:pt x="0" y="5457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4" name="Freeform 44"/>
          <p:cNvSpPr/>
          <p:nvPr/>
        </p:nvSpPr>
        <p:spPr>
          <a:xfrm rot="5400000">
            <a:off x="12547331" y="4906888"/>
            <a:ext cx="365019" cy="545716"/>
          </a:xfrm>
          <a:custGeom>
            <a:avLst/>
            <a:gdLst/>
            <a:ahLst/>
            <a:cxnLst/>
            <a:rect l="l" t="t" r="r" b="b"/>
            <a:pathLst>
              <a:path w="365019" h="545716">
                <a:moveTo>
                  <a:pt x="0" y="0"/>
                </a:moveTo>
                <a:lnTo>
                  <a:pt x="365019" y="0"/>
                </a:lnTo>
                <a:lnTo>
                  <a:pt x="365019" y="545716"/>
                </a:lnTo>
                <a:lnTo>
                  <a:pt x="0" y="5457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5" name="Freeform 45"/>
          <p:cNvSpPr/>
          <p:nvPr/>
        </p:nvSpPr>
        <p:spPr>
          <a:xfrm rot="5400000">
            <a:off x="15607196" y="4906888"/>
            <a:ext cx="365019" cy="545716"/>
          </a:xfrm>
          <a:custGeom>
            <a:avLst/>
            <a:gdLst/>
            <a:ahLst/>
            <a:cxnLst/>
            <a:rect l="l" t="t" r="r" b="b"/>
            <a:pathLst>
              <a:path w="365019" h="545716">
                <a:moveTo>
                  <a:pt x="0" y="0"/>
                </a:moveTo>
                <a:lnTo>
                  <a:pt x="365020" y="0"/>
                </a:lnTo>
                <a:lnTo>
                  <a:pt x="365020" y="545716"/>
                </a:lnTo>
                <a:lnTo>
                  <a:pt x="0" y="5457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6" name="Freeform 46"/>
          <p:cNvSpPr/>
          <p:nvPr/>
        </p:nvSpPr>
        <p:spPr>
          <a:xfrm>
            <a:off x="14683669" y="491961"/>
            <a:ext cx="3038796" cy="1413040"/>
          </a:xfrm>
          <a:custGeom>
            <a:avLst/>
            <a:gdLst/>
            <a:ahLst/>
            <a:cxnLst/>
            <a:rect l="l" t="t" r="r" b="b"/>
            <a:pathLst>
              <a:path w="3038796" h="1413040">
                <a:moveTo>
                  <a:pt x="0" y="0"/>
                </a:moveTo>
                <a:lnTo>
                  <a:pt x="3038796" y="0"/>
                </a:lnTo>
                <a:lnTo>
                  <a:pt x="3038796" y="1413040"/>
                </a:lnTo>
                <a:lnTo>
                  <a:pt x="0" y="141304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48" name="TextBox 31"/>
          <p:cNvSpPr txBox="1"/>
          <p:nvPr/>
        </p:nvSpPr>
        <p:spPr>
          <a:xfrm>
            <a:off x="2615873" y="6875791"/>
            <a:ext cx="4647455" cy="4317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500" dirty="0" err="1">
                <a:solidFill>
                  <a:srgbClr val="322A2A"/>
                </a:solidFill>
                <a:latin typeface="Montserrat" panose="00000500000000000000" pitchFamily="2" charset="-52"/>
                <a:ea typeface="Aileron Bold" panose="00000800000000000000"/>
                <a:cs typeface="Aileron Bold" panose="00000800000000000000"/>
                <a:sym typeface="Aileron Bold" panose="00000800000000000000"/>
              </a:rPr>
              <a:t>Уникальность</a:t>
            </a:r>
            <a:endParaRPr lang="en-US" sz="2500" dirty="0">
              <a:solidFill>
                <a:srgbClr val="322A2A"/>
              </a:solidFill>
              <a:latin typeface="Montserrat" panose="00000500000000000000" pitchFamily="2" charset="-52"/>
              <a:ea typeface="Aileron Bold" panose="00000800000000000000"/>
              <a:cs typeface="Aileron Bold" panose="00000800000000000000"/>
              <a:sym typeface="Aileron Bold" panose="00000800000000000000"/>
            </a:endParaRPr>
          </a:p>
        </p:txBody>
      </p:sp>
      <p:sp>
        <p:nvSpPr>
          <p:cNvPr id="49" name="TextBox 31"/>
          <p:cNvSpPr txBox="1"/>
          <p:nvPr/>
        </p:nvSpPr>
        <p:spPr>
          <a:xfrm>
            <a:off x="2615872" y="7911430"/>
            <a:ext cx="4647455" cy="4317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500" dirty="0" err="1">
                <a:solidFill>
                  <a:srgbClr val="322A2A"/>
                </a:solidFill>
                <a:latin typeface="Montserrat" panose="00000500000000000000" pitchFamily="2" charset="-52"/>
                <a:ea typeface="Aileron Bold" panose="00000800000000000000"/>
                <a:cs typeface="Aileron Bold" panose="00000800000000000000"/>
                <a:sym typeface="Aileron Bold" panose="00000800000000000000"/>
              </a:rPr>
              <a:t>Уникальность</a:t>
            </a:r>
            <a:endParaRPr lang="en-US" sz="2500" dirty="0">
              <a:solidFill>
                <a:srgbClr val="322A2A"/>
              </a:solidFill>
              <a:latin typeface="Montserrat" panose="00000500000000000000" pitchFamily="2" charset="-52"/>
              <a:ea typeface="Aileron Bold" panose="00000800000000000000"/>
              <a:cs typeface="Aileron Bold" panose="00000800000000000000"/>
              <a:sym typeface="Aileron Bold" panose="0000080000000000000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F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955694" cy="10287000"/>
            <a:chOff x="0" y="0"/>
            <a:chExt cx="515080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15080" cy="2709333"/>
            </a:xfrm>
            <a:custGeom>
              <a:avLst/>
              <a:gdLst/>
              <a:ahLst/>
              <a:cxnLst/>
              <a:rect l="l" t="t" r="r" b="b"/>
              <a:pathLst>
                <a:path w="515080" h="2709333">
                  <a:moveTo>
                    <a:pt x="0" y="0"/>
                  </a:moveTo>
                  <a:lnTo>
                    <a:pt x="515080" y="0"/>
                  </a:lnTo>
                  <a:lnTo>
                    <a:pt x="515080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4BC6E8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515080" cy="27664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28700" y="7523794"/>
            <a:ext cx="1989424" cy="1989424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B2A2A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</a:p>
          </p:txBody>
        </p:sp>
      </p:grpSp>
      <p:sp>
        <p:nvSpPr>
          <p:cNvPr id="8" name="Freeform 8"/>
          <p:cNvSpPr/>
          <p:nvPr/>
        </p:nvSpPr>
        <p:spPr>
          <a:xfrm flipH="1">
            <a:off x="1542407" y="8204541"/>
            <a:ext cx="962010" cy="627930"/>
          </a:xfrm>
          <a:custGeom>
            <a:avLst/>
            <a:gdLst/>
            <a:ahLst/>
            <a:cxnLst/>
            <a:rect l="l" t="t" r="r" b="b"/>
            <a:pathLst>
              <a:path w="962010" h="627930">
                <a:moveTo>
                  <a:pt x="962010" y="0"/>
                </a:moveTo>
                <a:lnTo>
                  <a:pt x="0" y="0"/>
                </a:lnTo>
                <a:lnTo>
                  <a:pt x="0" y="627930"/>
                </a:lnTo>
                <a:lnTo>
                  <a:pt x="962010" y="627930"/>
                </a:lnTo>
                <a:lnTo>
                  <a:pt x="96201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3245995" y="763887"/>
            <a:ext cx="6417892" cy="8977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075"/>
              </a:lnSpc>
              <a:spcBef>
                <a:spcPct val="0"/>
              </a:spcBef>
            </a:pPr>
            <a:r>
              <a:rPr lang="en-US" sz="6100" b="1">
                <a:solidFill>
                  <a:srgbClr val="004282"/>
                </a:solidFill>
                <a:latin typeface="Montserrat Heavy" panose="00000A00000000000000"/>
                <a:ea typeface="Montserrat Heavy" panose="00000A00000000000000"/>
                <a:cs typeface="Montserrat Heavy" panose="00000A00000000000000"/>
                <a:sym typeface="Montserrat Heavy" panose="00000A00000000000000"/>
              </a:rPr>
              <a:t>Анализ рынка</a:t>
            </a:r>
            <a:endParaRPr lang="en-US" sz="6100" b="1">
              <a:solidFill>
                <a:srgbClr val="004282"/>
              </a:solidFill>
              <a:latin typeface="Montserrat Heavy" panose="00000A00000000000000"/>
              <a:ea typeface="Montserrat Heavy" panose="00000A00000000000000"/>
              <a:cs typeface="Montserrat Heavy" panose="00000A00000000000000"/>
              <a:sym typeface="Montserrat Heavy" panose="00000A00000000000000"/>
            </a:endParaR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7934" y="1550605"/>
            <a:ext cx="11231711" cy="8387319"/>
          </a:xfrm>
          <a:prstGeom prst="rect">
            <a:avLst/>
          </a:prstGeom>
        </p:spPr>
      </p:pic>
      <p:sp>
        <p:nvSpPr>
          <p:cNvPr id="11" name="Freeform 11"/>
          <p:cNvSpPr/>
          <p:nvPr/>
        </p:nvSpPr>
        <p:spPr>
          <a:xfrm>
            <a:off x="14683669" y="491961"/>
            <a:ext cx="3038796" cy="1413040"/>
          </a:xfrm>
          <a:custGeom>
            <a:avLst/>
            <a:gdLst/>
            <a:ahLst/>
            <a:cxnLst/>
            <a:rect l="l" t="t" r="r" b="b"/>
            <a:pathLst>
              <a:path w="3038796" h="1413040">
                <a:moveTo>
                  <a:pt x="0" y="0"/>
                </a:moveTo>
                <a:lnTo>
                  <a:pt x="3038796" y="0"/>
                </a:lnTo>
                <a:lnTo>
                  <a:pt x="3038796" y="1413040"/>
                </a:lnTo>
                <a:lnTo>
                  <a:pt x="0" y="141304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F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791373" y="4910145"/>
            <a:ext cx="874849" cy="874849"/>
            <a:chOff x="0" y="0"/>
            <a:chExt cx="230413" cy="23041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0413" cy="230413"/>
            </a:xfrm>
            <a:custGeom>
              <a:avLst/>
              <a:gdLst/>
              <a:ahLst/>
              <a:cxnLst/>
              <a:rect l="l" t="t" r="r" b="b"/>
              <a:pathLst>
                <a:path w="230413" h="230413">
                  <a:moveTo>
                    <a:pt x="0" y="0"/>
                  </a:moveTo>
                  <a:lnTo>
                    <a:pt x="230413" y="0"/>
                  </a:lnTo>
                  <a:lnTo>
                    <a:pt x="230413" y="230413"/>
                  </a:lnTo>
                  <a:lnTo>
                    <a:pt x="0" y="230413"/>
                  </a:lnTo>
                  <a:close/>
                </a:path>
              </a:pathLst>
            </a:custGeom>
            <a:solidFill>
              <a:srgbClr val="EB2A2A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230413" cy="2875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9258300"/>
            <a:ext cx="18288000" cy="1028700"/>
            <a:chOff x="0" y="0"/>
            <a:chExt cx="4816593" cy="27093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16592" cy="270933"/>
            </a:xfrm>
            <a:custGeom>
              <a:avLst/>
              <a:gdLst/>
              <a:ahLst/>
              <a:cxnLst/>
              <a:rect l="l" t="t" r="r" b="b"/>
              <a:pathLst>
                <a:path w="4816592" h="270933">
                  <a:moveTo>
                    <a:pt x="0" y="0"/>
                  </a:moveTo>
                  <a:lnTo>
                    <a:pt x="4816592" y="0"/>
                  </a:lnTo>
                  <a:lnTo>
                    <a:pt x="4816592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4BC6E8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4816593" cy="3280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791373" y="5984745"/>
            <a:ext cx="874849" cy="874849"/>
            <a:chOff x="0" y="0"/>
            <a:chExt cx="230413" cy="23041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30413" cy="230413"/>
            </a:xfrm>
            <a:custGeom>
              <a:avLst/>
              <a:gdLst/>
              <a:ahLst/>
              <a:cxnLst/>
              <a:rect l="l" t="t" r="r" b="b"/>
              <a:pathLst>
                <a:path w="230413" h="230413">
                  <a:moveTo>
                    <a:pt x="0" y="0"/>
                  </a:moveTo>
                  <a:lnTo>
                    <a:pt x="230413" y="0"/>
                  </a:lnTo>
                  <a:lnTo>
                    <a:pt x="230413" y="230413"/>
                  </a:lnTo>
                  <a:lnTo>
                    <a:pt x="0" y="230413"/>
                  </a:lnTo>
                  <a:close/>
                </a:path>
              </a:pathLst>
            </a:custGeom>
            <a:solidFill>
              <a:srgbClr val="EB2A2A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230413" cy="2875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791373" y="7059345"/>
            <a:ext cx="874849" cy="874849"/>
            <a:chOff x="0" y="0"/>
            <a:chExt cx="230413" cy="23041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30413" cy="230413"/>
            </a:xfrm>
            <a:custGeom>
              <a:avLst/>
              <a:gdLst/>
              <a:ahLst/>
              <a:cxnLst/>
              <a:rect l="l" t="t" r="r" b="b"/>
              <a:pathLst>
                <a:path w="230413" h="230413">
                  <a:moveTo>
                    <a:pt x="0" y="0"/>
                  </a:moveTo>
                  <a:lnTo>
                    <a:pt x="230413" y="0"/>
                  </a:lnTo>
                  <a:lnTo>
                    <a:pt x="230413" y="230413"/>
                  </a:lnTo>
                  <a:lnTo>
                    <a:pt x="0" y="230413"/>
                  </a:lnTo>
                  <a:close/>
                </a:path>
              </a:pathLst>
            </a:custGeom>
            <a:solidFill>
              <a:srgbClr val="EB2A2A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57150"/>
              <a:ext cx="230413" cy="2875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</a:p>
          </p:txBody>
        </p:sp>
      </p:grpSp>
      <p:sp>
        <p:nvSpPr>
          <p:cNvPr id="14" name="Freeform 14"/>
          <p:cNvSpPr/>
          <p:nvPr/>
        </p:nvSpPr>
        <p:spPr>
          <a:xfrm>
            <a:off x="11082534" y="5128901"/>
            <a:ext cx="292528" cy="437338"/>
          </a:xfrm>
          <a:custGeom>
            <a:avLst/>
            <a:gdLst/>
            <a:ahLst/>
            <a:cxnLst/>
            <a:rect l="l" t="t" r="r" b="b"/>
            <a:pathLst>
              <a:path w="292528" h="437338">
                <a:moveTo>
                  <a:pt x="0" y="0"/>
                </a:moveTo>
                <a:lnTo>
                  <a:pt x="292528" y="0"/>
                </a:lnTo>
                <a:lnTo>
                  <a:pt x="292528" y="437338"/>
                </a:lnTo>
                <a:lnTo>
                  <a:pt x="0" y="437338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1082534" y="6203501"/>
            <a:ext cx="292528" cy="437338"/>
          </a:xfrm>
          <a:custGeom>
            <a:avLst/>
            <a:gdLst/>
            <a:ahLst/>
            <a:cxnLst/>
            <a:rect l="l" t="t" r="r" b="b"/>
            <a:pathLst>
              <a:path w="292528" h="437338">
                <a:moveTo>
                  <a:pt x="0" y="0"/>
                </a:moveTo>
                <a:lnTo>
                  <a:pt x="292528" y="0"/>
                </a:lnTo>
                <a:lnTo>
                  <a:pt x="292528" y="437338"/>
                </a:lnTo>
                <a:lnTo>
                  <a:pt x="0" y="437338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1082534" y="7278100"/>
            <a:ext cx="292528" cy="437338"/>
          </a:xfrm>
          <a:custGeom>
            <a:avLst/>
            <a:gdLst/>
            <a:ahLst/>
            <a:cxnLst/>
            <a:rect l="l" t="t" r="r" b="b"/>
            <a:pathLst>
              <a:path w="292528" h="437338">
                <a:moveTo>
                  <a:pt x="0" y="0"/>
                </a:moveTo>
                <a:lnTo>
                  <a:pt x="292528" y="0"/>
                </a:lnTo>
                <a:lnTo>
                  <a:pt x="292528" y="437339"/>
                </a:lnTo>
                <a:lnTo>
                  <a:pt x="0" y="437339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1028700" y="1206999"/>
            <a:ext cx="9667423" cy="966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540"/>
              </a:lnSpc>
              <a:spcBef>
                <a:spcPct val="0"/>
              </a:spcBef>
            </a:pPr>
            <a:r>
              <a:rPr lang="en-US" sz="6500" b="1">
                <a:solidFill>
                  <a:srgbClr val="004282"/>
                </a:solidFill>
                <a:latin typeface="Montserrat Heavy" panose="00000A00000000000000"/>
                <a:ea typeface="Montserrat Heavy" panose="00000A00000000000000"/>
                <a:cs typeface="Montserrat Heavy" panose="00000A00000000000000"/>
                <a:sym typeface="Montserrat Heavy" panose="00000A00000000000000"/>
              </a:rPr>
              <a:t>Задачи проекта</a:t>
            </a:r>
            <a:endParaRPr lang="en-US" sz="6500" b="1">
              <a:solidFill>
                <a:srgbClr val="004282"/>
              </a:solidFill>
              <a:latin typeface="Montserrat Heavy" panose="00000A00000000000000"/>
              <a:ea typeface="Montserrat Heavy" panose="00000A00000000000000"/>
              <a:cs typeface="Montserrat Heavy" panose="00000A00000000000000"/>
              <a:sym typeface="Montserrat Heavy" panose="00000A00000000000000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1028700" y="3541892"/>
            <a:ext cx="4898158" cy="389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220"/>
              </a:lnSpc>
              <a:spcBef>
                <a:spcPct val="0"/>
              </a:spcBef>
            </a:pPr>
            <a:r>
              <a:rPr lang="en-US" sz="2300" b="1">
                <a:solidFill>
                  <a:srgbClr val="322A2A"/>
                </a:solidFill>
                <a:latin typeface="Aileron Ultra-Bold" panose="00000A00000000000000"/>
                <a:ea typeface="Aileron Ultra-Bold" panose="00000A00000000000000"/>
                <a:cs typeface="Aileron Ultra-Bold" panose="00000A00000000000000"/>
                <a:sym typeface="Aileron Ultra-Bold" panose="00000A00000000000000"/>
              </a:rPr>
              <a:t>Описание задач</a:t>
            </a:r>
            <a:endParaRPr lang="en-US" sz="2300" b="1">
              <a:solidFill>
                <a:srgbClr val="322A2A"/>
              </a:solidFill>
              <a:latin typeface="Aileron Ultra-Bold" panose="00000A00000000000000"/>
              <a:ea typeface="Aileron Ultra-Bold" panose="00000A00000000000000"/>
              <a:cs typeface="Aileron Ultra-Bold" panose="00000A00000000000000"/>
              <a:sym typeface="Aileron Ultra-Bold" panose="00000A00000000000000"/>
            </a:endParaRPr>
          </a:p>
        </p:txBody>
      </p:sp>
      <p:sp>
        <p:nvSpPr>
          <p:cNvPr id="22" name="Freeform 22"/>
          <p:cNvSpPr/>
          <p:nvPr/>
        </p:nvSpPr>
        <p:spPr>
          <a:xfrm>
            <a:off x="14683669" y="491961"/>
            <a:ext cx="3038796" cy="1413040"/>
          </a:xfrm>
          <a:custGeom>
            <a:avLst/>
            <a:gdLst/>
            <a:ahLst/>
            <a:cxnLst/>
            <a:rect l="l" t="t" r="r" b="b"/>
            <a:pathLst>
              <a:path w="3038796" h="1413040">
                <a:moveTo>
                  <a:pt x="0" y="0"/>
                </a:moveTo>
                <a:lnTo>
                  <a:pt x="3038796" y="0"/>
                </a:lnTo>
                <a:lnTo>
                  <a:pt x="3038796" y="1413040"/>
                </a:lnTo>
                <a:lnTo>
                  <a:pt x="0" y="14130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23" name="TextBox 31"/>
          <p:cNvSpPr txBox="1"/>
          <p:nvPr/>
        </p:nvSpPr>
        <p:spPr>
          <a:xfrm>
            <a:off x="11957383" y="5128901"/>
            <a:ext cx="4647455" cy="4317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0"/>
              </a:lnSpc>
            </a:pPr>
            <a:r>
              <a:rPr lang="ru-RU" sz="2500" dirty="0">
                <a:solidFill>
                  <a:srgbClr val="322A2A"/>
                </a:solidFill>
                <a:latin typeface="Montserrat" panose="00000500000000000000" pitchFamily="2" charset="-52"/>
                <a:ea typeface="Aileron Bold" panose="00000800000000000000"/>
                <a:cs typeface="Aileron Bold" panose="00000800000000000000"/>
                <a:sym typeface="Aileron Bold" panose="00000800000000000000"/>
              </a:rPr>
              <a:t>Задачи</a:t>
            </a:r>
            <a:endParaRPr lang="en-US" sz="2500" dirty="0">
              <a:solidFill>
                <a:srgbClr val="322A2A"/>
              </a:solidFill>
              <a:latin typeface="Montserrat" panose="00000500000000000000" pitchFamily="2" charset="-52"/>
              <a:ea typeface="Aileron Bold" panose="00000800000000000000"/>
              <a:cs typeface="Aileron Bold" panose="00000800000000000000"/>
              <a:sym typeface="Aileron Bold" panose="00000800000000000000"/>
            </a:endParaRPr>
          </a:p>
        </p:txBody>
      </p:sp>
      <p:sp>
        <p:nvSpPr>
          <p:cNvPr id="24" name="TextBox 31"/>
          <p:cNvSpPr txBox="1"/>
          <p:nvPr/>
        </p:nvSpPr>
        <p:spPr>
          <a:xfrm>
            <a:off x="11957382" y="6293494"/>
            <a:ext cx="4647455" cy="864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500"/>
              </a:lnSpc>
            </a:pPr>
            <a:r>
              <a:rPr lang="ru-RU" sz="2500" dirty="0">
                <a:solidFill>
                  <a:srgbClr val="322A2A"/>
                </a:solidFill>
                <a:latin typeface="Montserrat" panose="00000500000000000000" pitchFamily="2" charset="-52"/>
                <a:ea typeface="Aileron Bold" panose="00000800000000000000"/>
                <a:cs typeface="Aileron Bold" panose="00000800000000000000"/>
                <a:sym typeface="Aileron Bold" panose="00000800000000000000"/>
              </a:rPr>
              <a:t>Задачи</a:t>
            </a:r>
            <a:endParaRPr lang="en-US" sz="2500" dirty="0">
              <a:solidFill>
                <a:srgbClr val="322A2A"/>
              </a:solidFill>
              <a:latin typeface="Montserrat" panose="00000500000000000000" pitchFamily="2" charset="-52"/>
              <a:ea typeface="Aileron Bold" panose="00000800000000000000"/>
              <a:cs typeface="Aileron Bold" panose="00000800000000000000"/>
              <a:sym typeface="Aileron Bold" panose="00000800000000000000"/>
            </a:endParaRPr>
          </a:p>
          <a:p>
            <a:pPr algn="l">
              <a:lnSpc>
                <a:spcPts val="3500"/>
              </a:lnSpc>
            </a:pPr>
            <a:endParaRPr lang="en-US" sz="2500" dirty="0">
              <a:solidFill>
                <a:srgbClr val="322A2A"/>
              </a:solidFill>
              <a:latin typeface="Montserrat" panose="00000500000000000000" pitchFamily="2" charset="-52"/>
              <a:ea typeface="Aileron Bold" panose="00000800000000000000"/>
              <a:cs typeface="Aileron Bold" panose="00000800000000000000"/>
              <a:sym typeface="Aileron Bold" panose="00000800000000000000"/>
            </a:endParaRPr>
          </a:p>
        </p:txBody>
      </p:sp>
      <p:sp>
        <p:nvSpPr>
          <p:cNvPr id="25" name="TextBox 31"/>
          <p:cNvSpPr txBox="1"/>
          <p:nvPr/>
        </p:nvSpPr>
        <p:spPr>
          <a:xfrm>
            <a:off x="11957381" y="7329133"/>
            <a:ext cx="4647455" cy="864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500"/>
              </a:lnSpc>
            </a:pPr>
            <a:r>
              <a:rPr lang="ru-RU" sz="2500" dirty="0">
                <a:solidFill>
                  <a:srgbClr val="322A2A"/>
                </a:solidFill>
                <a:latin typeface="Montserrat" panose="00000500000000000000" pitchFamily="2" charset="-52"/>
                <a:ea typeface="Aileron Bold" panose="00000800000000000000"/>
                <a:cs typeface="Aileron Bold" panose="00000800000000000000"/>
                <a:sym typeface="Aileron Bold" panose="00000800000000000000"/>
              </a:rPr>
              <a:t>Задачи</a:t>
            </a:r>
            <a:endParaRPr lang="en-US" sz="2500" dirty="0">
              <a:solidFill>
                <a:srgbClr val="322A2A"/>
              </a:solidFill>
              <a:latin typeface="Montserrat" panose="00000500000000000000" pitchFamily="2" charset="-52"/>
              <a:ea typeface="Aileron Bold" panose="00000800000000000000"/>
              <a:cs typeface="Aileron Bold" panose="00000800000000000000"/>
              <a:sym typeface="Aileron Bold" panose="00000800000000000000"/>
            </a:endParaRPr>
          </a:p>
          <a:p>
            <a:pPr algn="l">
              <a:lnSpc>
                <a:spcPts val="3500"/>
              </a:lnSpc>
            </a:pPr>
            <a:endParaRPr lang="en-US" sz="2500" dirty="0">
              <a:solidFill>
                <a:srgbClr val="322A2A"/>
              </a:solidFill>
              <a:latin typeface="Montserrat" panose="00000500000000000000" pitchFamily="2" charset="-52"/>
              <a:ea typeface="Aileron Bold" panose="00000800000000000000"/>
              <a:cs typeface="Aileron Bold" panose="00000800000000000000"/>
              <a:sym typeface="Aileron Bold" panose="0000080000000000000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F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9258300"/>
            <a:ext cx="18288000" cy="1028700"/>
            <a:chOff x="0" y="0"/>
            <a:chExt cx="4816593" cy="2709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70933"/>
            </a:xfrm>
            <a:custGeom>
              <a:avLst/>
              <a:gdLst/>
              <a:ahLst/>
              <a:cxnLst/>
              <a:rect l="l" t="t" r="r" b="b"/>
              <a:pathLst>
                <a:path w="4816592" h="270933">
                  <a:moveTo>
                    <a:pt x="0" y="0"/>
                  </a:moveTo>
                  <a:lnTo>
                    <a:pt x="4816592" y="0"/>
                  </a:lnTo>
                  <a:lnTo>
                    <a:pt x="4816592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4BC6E8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4816593" cy="3280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28700" y="1206999"/>
            <a:ext cx="9667423" cy="19189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40"/>
              </a:lnSpc>
            </a:pPr>
            <a:r>
              <a:rPr lang="en-US" sz="6500" b="1">
                <a:solidFill>
                  <a:srgbClr val="004282"/>
                </a:solidFill>
                <a:latin typeface="Montserrat Heavy" panose="00000A00000000000000"/>
                <a:ea typeface="Montserrat Heavy" panose="00000A00000000000000"/>
                <a:cs typeface="Montserrat Heavy" panose="00000A00000000000000"/>
                <a:sym typeface="Montserrat Heavy" panose="00000A00000000000000"/>
              </a:rPr>
              <a:t>Что было сделано</a:t>
            </a:r>
            <a:endParaRPr lang="en-US" sz="6500" b="1">
              <a:solidFill>
                <a:srgbClr val="004282"/>
              </a:solidFill>
              <a:latin typeface="Montserrat Heavy" panose="00000A00000000000000"/>
              <a:ea typeface="Montserrat Heavy" panose="00000A00000000000000"/>
              <a:cs typeface="Montserrat Heavy" panose="00000A00000000000000"/>
              <a:sym typeface="Montserrat Heavy" panose="00000A00000000000000"/>
            </a:endParaRPr>
          </a:p>
          <a:p>
            <a:pPr marL="0" lvl="0" indent="0" algn="l">
              <a:lnSpc>
                <a:spcPts val="7540"/>
              </a:lnSpc>
              <a:spcBef>
                <a:spcPct val="0"/>
              </a:spcBef>
            </a:pPr>
            <a:r>
              <a:rPr lang="en-US" sz="6500" b="1">
                <a:solidFill>
                  <a:srgbClr val="004282"/>
                </a:solidFill>
                <a:latin typeface="Montserrat Heavy" panose="00000A00000000000000"/>
                <a:ea typeface="Montserrat Heavy" panose="00000A00000000000000"/>
                <a:cs typeface="Montserrat Heavy" panose="00000A00000000000000"/>
                <a:sym typeface="Montserrat Heavy" panose="00000A00000000000000"/>
              </a:rPr>
              <a:t>по проекту</a:t>
            </a:r>
            <a:endParaRPr lang="en-US" sz="6500" b="1">
              <a:solidFill>
                <a:srgbClr val="004282"/>
              </a:solidFill>
              <a:latin typeface="Montserrat Heavy" panose="00000A00000000000000"/>
              <a:ea typeface="Montserrat Heavy" panose="00000A00000000000000"/>
              <a:cs typeface="Montserrat Heavy" panose="00000A00000000000000"/>
              <a:sym typeface="Montserrat Heavy" panose="00000A00000000000000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3541892"/>
            <a:ext cx="13654969" cy="389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220"/>
              </a:lnSpc>
              <a:spcBef>
                <a:spcPct val="0"/>
              </a:spcBef>
            </a:pPr>
            <a:r>
              <a:rPr lang="en-US" sz="2300" b="1">
                <a:solidFill>
                  <a:srgbClr val="322A2A"/>
                </a:solidFill>
                <a:latin typeface="Aileron Bold" panose="00000800000000000000"/>
                <a:ea typeface="Aileron Bold" panose="00000800000000000000"/>
                <a:cs typeface="Aileron Bold" panose="00000800000000000000"/>
                <a:sym typeface="Aileron Bold" panose="00000800000000000000"/>
              </a:rPr>
              <a:t>Описание того, что было сделано по проекту</a:t>
            </a:r>
            <a:endParaRPr lang="en-US" sz="2300" b="1">
              <a:solidFill>
                <a:srgbClr val="322A2A"/>
              </a:solidFill>
              <a:latin typeface="Aileron Bold" panose="00000800000000000000"/>
              <a:ea typeface="Aileron Bold" panose="00000800000000000000"/>
              <a:cs typeface="Aileron Bold" panose="00000800000000000000"/>
              <a:sym typeface="Aileron Bold" panose="00000800000000000000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2158089" y="4925061"/>
            <a:ext cx="4898158" cy="7893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220"/>
              </a:lnSpc>
              <a:spcBef>
                <a:spcPct val="0"/>
              </a:spcBef>
            </a:pPr>
            <a:r>
              <a:rPr lang="en-US" sz="2300" b="1">
                <a:solidFill>
                  <a:srgbClr val="322A2A"/>
                </a:solidFill>
                <a:latin typeface="Aileron Ultra-Bold" panose="00000A00000000000000"/>
                <a:ea typeface="Aileron Ultra-Bold" panose="00000A00000000000000"/>
                <a:cs typeface="Aileron Ultra-Bold" panose="00000A00000000000000"/>
                <a:sym typeface="Aileron Ultra-Bold" panose="00000A00000000000000"/>
              </a:rPr>
              <a:t>Описание того, что было сделано по проекту</a:t>
            </a:r>
            <a:endParaRPr lang="en-US" sz="2300" b="1">
              <a:solidFill>
                <a:srgbClr val="322A2A"/>
              </a:solidFill>
              <a:latin typeface="Aileron Ultra-Bold" panose="00000A00000000000000"/>
              <a:ea typeface="Aileron Ultra-Bold" panose="00000A00000000000000"/>
              <a:cs typeface="Aileron Ultra-Bold" panose="00000A00000000000000"/>
              <a:sym typeface="Aileron Ultra-Bold" panose="00000A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158089" y="6217285"/>
            <a:ext cx="4898158" cy="7893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220"/>
              </a:lnSpc>
              <a:spcBef>
                <a:spcPct val="0"/>
              </a:spcBef>
            </a:pPr>
            <a:r>
              <a:rPr lang="en-US" sz="2300" b="1">
                <a:solidFill>
                  <a:srgbClr val="322A2A"/>
                </a:solidFill>
                <a:latin typeface="Aileron Ultra-Bold" panose="00000A00000000000000"/>
                <a:ea typeface="Aileron Ultra-Bold" panose="00000A00000000000000"/>
                <a:cs typeface="Aileron Ultra-Bold" panose="00000A00000000000000"/>
                <a:sym typeface="Aileron Ultra-Bold" panose="00000A00000000000000"/>
              </a:rPr>
              <a:t>Описание того, что было сделано по проекту</a:t>
            </a:r>
            <a:endParaRPr lang="en-US" sz="2300" b="1">
              <a:solidFill>
                <a:srgbClr val="322A2A"/>
              </a:solidFill>
              <a:latin typeface="Aileron Ultra-Bold" panose="00000A00000000000000"/>
              <a:ea typeface="Aileron Ultra-Bold" panose="00000A00000000000000"/>
              <a:cs typeface="Aileron Ultra-Bold" panose="00000A00000000000000"/>
              <a:sym typeface="Aileron Ultra-Bold" panose="00000A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158089" y="7475196"/>
            <a:ext cx="4898158" cy="7893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220"/>
              </a:lnSpc>
              <a:spcBef>
                <a:spcPct val="0"/>
              </a:spcBef>
            </a:pPr>
            <a:r>
              <a:rPr lang="en-US" sz="2300" b="1">
                <a:solidFill>
                  <a:srgbClr val="322A2A"/>
                </a:solidFill>
                <a:latin typeface="Aileron Ultra-Bold" panose="00000A00000000000000"/>
                <a:ea typeface="Aileron Ultra-Bold" panose="00000A00000000000000"/>
                <a:cs typeface="Aileron Ultra-Bold" panose="00000A00000000000000"/>
                <a:sym typeface="Aileron Ultra-Bold" panose="00000A00000000000000"/>
              </a:rPr>
              <a:t>Описание того, что было сделано по проекту</a:t>
            </a:r>
            <a:endParaRPr lang="en-US" sz="2300" b="1">
              <a:solidFill>
                <a:srgbClr val="322A2A"/>
              </a:solidFill>
              <a:latin typeface="Aileron Ultra-Bold" panose="00000A00000000000000"/>
              <a:ea typeface="Aileron Ultra-Bold" panose="00000A00000000000000"/>
              <a:cs typeface="Aileron Ultra-Bold" panose="00000A00000000000000"/>
              <a:sym typeface="Aileron Ultra-Bold" panose="00000A00000000000000"/>
            </a:endParaRPr>
          </a:p>
        </p:txBody>
      </p:sp>
      <p:grpSp>
        <p:nvGrpSpPr>
          <p:cNvPr id="10" name="Group 10"/>
          <p:cNvGrpSpPr/>
          <p:nvPr/>
        </p:nvGrpSpPr>
        <p:grpSpPr>
          <a:xfrm rot="-5400000">
            <a:off x="11024052" y="4784153"/>
            <a:ext cx="791186" cy="791186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B2A2A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</a:p>
          </p:txBody>
        </p:sp>
      </p:grpSp>
      <p:grpSp>
        <p:nvGrpSpPr>
          <p:cNvPr id="13" name="Group 13"/>
          <p:cNvGrpSpPr/>
          <p:nvPr/>
        </p:nvGrpSpPr>
        <p:grpSpPr>
          <a:xfrm rot="-5400000">
            <a:off x="11024052" y="6042064"/>
            <a:ext cx="791186" cy="791186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B2A2A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</a:p>
          </p:txBody>
        </p:sp>
      </p:grpSp>
      <p:sp>
        <p:nvSpPr>
          <p:cNvPr id="16" name="Freeform 16"/>
          <p:cNvSpPr/>
          <p:nvPr/>
        </p:nvSpPr>
        <p:spPr>
          <a:xfrm>
            <a:off x="11327045" y="5006999"/>
            <a:ext cx="231095" cy="345494"/>
          </a:xfrm>
          <a:custGeom>
            <a:avLst/>
            <a:gdLst/>
            <a:ahLst/>
            <a:cxnLst/>
            <a:rect l="l" t="t" r="r" b="b"/>
            <a:pathLst>
              <a:path w="231095" h="345494">
                <a:moveTo>
                  <a:pt x="0" y="0"/>
                </a:moveTo>
                <a:lnTo>
                  <a:pt x="231095" y="0"/>
                </a:lnTo>
                <a:lnTo>
                  <a:pt x="231095" y="345494"/>
                </a:lnTo>
                <a:lnTo>
                  <a:pt x="0" y="345494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11327045" y="6264910"/>
            <a:ext cx="231095" cy="345494"/>
          </a:xfrm>
          <a:custGeom>
            <a:avLst/>
            <a:gdLst/>
            <a:ahLst/>
            <a:cxnLst/>
            <a:rect l="l" t="t" r="r" b="b"/>
            <a:pathLst>
              <a:path w="231095" h="345494">
                <a:moveTo>
                  <a:pt x="0" y="0"/>
                </a:moveTo>
                <a:lnTo>
                  <a:pt x="231095" y="0"/>
                </a:lnTo>
                <a:lnTo>
                  <a:pt x="231095" y="345494"/>
                </a:lnTo>
                <a:lnTo>
                  <a:pt x="0" y="345494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14683669" y="491961"/>
            <a:ext cx="3038796" cy="1413040"/>
          </a:xfrm>
          <a:custGeom>
            <a:avLst/>
            <a:gdLst/>
            <a:ahLst/>
            <a:cxnLst/>
            <a:rect l="l" t="t" r="r" b="b"/>
            <a:pathLst>
              <a:path w="3038796" h="1413040">
                <a:moveTo>
                  <a:pt x="0" y="0"/>
                </a:moveTo>
                <a:lnTo>
                  <a:pt x="3038796" y="0"/>
                </a:lnTo>
                <a:lnTo>
                  <a:pt x="3038796" y="1413040"/>
                </a:lnTo>
                <a:lnTo>
                  <a:pt x="0" y="14130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19" name="Group 19"/>
          <p:cNvGrpSpPr/>
          <p:nvPr/>
        </p:nvGrpSpPr>
        <p:grpSpPr>
          <a:xfrm rot="-5400000">
            <a:off x="11024052" y="7299975"/>
            <a:ext cx="791186" cy="791186"/>
            <a:chOff x="0" y="0"/>
            <a:chExt cx="812800" cy="8128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B2A2A"/>
            </a:solidFill>
          </p:spPr>
        </p:sp>
        <p:sp>
          <p:nvSpPr>
            <p:cNvPr id="21" name="TextBox 21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</a:p>
          </p:txBody>
        </p:sp>
      </p:grpSp>
      <p:sp>
        <p:nvSpPr>
          <p:cNvPr id="22" name="Freeform 22"/>
          <p:cNvSpPr/>
          <p:nvPr/>
        </p:nvSpPr>
        <p:spPr>
          <a:xfrm>
            <a:off x="11327045" y="7522821"/>
            <a:ext cx="231095" cy="345494"/>
          </a:xfrm>
          <a:custGeom>
            <a:avLst/>
            <a:gdLst/>
            <a:ahLst/>
            <a:cxnLst/>
            <a:rect l="l" t="t" r="r" b="b"/>
            <a:pathLst>
              <a:path w="231095" h="345494">
                <a:moveTo>
                  <a:pt x="0" y="0"/>
                </a:moveTo>
                <a:lnTo>
                  <a:pt x="231095" y="0"/>
                </a:lnTo>
                <a:lnTo>
                  <a:pt x="231095" y="345494"/>
                </a:lnTo>
                <a:lnTo>
                  <a:pt x="0" y="345494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F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9258300"/>
            <a:ext cx="18288000" cy="1028700"/>
            <a:chOff x="0" y="0"/>
            <a:chExt cx="4816593" cy="2709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70933"/>
            </a:xfrm>
            <a:custGeom>
              <a:avLst/>
              <a:gdLst/>
              <a:ahLst/>
              <a:cxnLst/>
              <a:rect l="l" t="t" r="r" b="b"/>
              <a:pathLst>
                <a:path w="4816592" h="270933">
                  <a:moveTo>
                    <a:pt x="0" y="0"/>
                  </a:moveTo>
                  <a:lnTo>
                    <a:pt x="4816592" y="0"/>
                  </a:lnTo>
                  <a:lnTo>
                    <a:pt x="4816592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EB2A2A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4816593" cy="3280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28700" y="1206999"/>
            <a:ext cx="9667423" cy="19189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40"/>
              </a:lnSpc>
            </a:pPr>
            <a:r>
              <a:rPr lang="en-US" sz="6500" b="1">
                <a:solidFill>
                  <a:srgbClr val="004282"/>
                </a:solidFill>
                <a:latin typeface="Montserrat Heavy" panose="00000A00000000000000"/>
                <a:ea typeface="Montserrat Heavy" panose="00000A00000000000000"/>
                <a:cs typeface="Montserrat Heavy" panose="00000A00000000000000"/>
                <a:sym typeface="Montserrat Heavy" panose="00000A00000000000000"/>
              </a:rPr>
              <a:t>Планы дальнейшей </a:t>
            </a:r>
            <a:endParaRPr lang="en-US" sz="6500" b="1">
              <a:solidFill>
                <a:srgbClr val="004282"/>
              </a:solidFill>
              <a:latin typeface="Montserrat Heavy" panose="00000A00000000000000"/>
              <a:ea typeface="Montserrat Heavy" panose="00000A00000000000000"/>
              <a:cs typeface="Montserrat Heavy" panose="00000A00000000000000"/>
              <a:sym typeface="Montserrat Heavy" panose="00000A00000000000000"/>
            </a:endParaRPr>
          </a:p>
          <a:p>
            <a:pPr marL="0" lvl="0" indent="0" algn="l">
              <a:lnSpc>
                <a:spcPts val="7540"/>
              </a:lnSpc>
              <a:spcBef>
                <a:spcPct val="0"/>
              </a:spcBef>
            </a:pPr>
            <a:r>
              <a:rPr lang="en-US" sz="6500" b="1">
                <a:solidFill>
                  <a:srgbClr val="004282"/>
                </a:solidFill>
                <a:latin typeface="Montserrat Heavy" panose="00000A00000000000000"/>
                <a:ea typeface="Montserrat Heavy" panose="00000A00000000000000"/>
                <a:cs typeface="Montserrat Heavy" panose="00000A00000000000000"/>
                <a:sym typeface="Montserrat Heavy" panose="00000A00000000000000"/>
              </a:rPr>
              <a:t>реализации</a:t>
            </a:r>
            <a:endParaRPr lang="en-US" sz="6500" b="1">
              <a:solidFill>
                <a:srgbClr val="004282"/>
              </a:solidFill>
              <a:latin typeface="Montserrat Heavy" panose="00000A00000000000000"/>
              <a:ea typeface="Montserrat Heavy" panose="00000A00000000000000"/>
              <a:cs typeface="Montserrat Heavy" panose="00000A00000000000000"/>
              <a:sym typeface="Montserrat Heavy" panose="00000A00000000000000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3541892"/>
            <a:ext cx="13654969" cy="389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220"/>
              </a:lnSpc>
              <a:spcBef>
                <a:spcPct val="0"/>
              </a:spcBef>
            </a:pPr>
            <a:r>
              <a:rPr lang="en-US" sz="2300" b="1">
                <a:solidFill>
                  <a:srgbClr val="322A2A"/>
                </a:solidFill>
                <a:latin typeface="Aileron Ultra-Bold" panose="00000A00000000000000"/>
                <a:ea typeface="Aileron Ultra-Bold" panose="00000A00000000000000"/>
                <a:cs typeface="Aileron Ultra-Bold" panose="00000A00000000000000"/>
                <a:sym typeface="Aileron Ultra-Bold" panose="00000A00000000000000"/>
              </a:rPr>
              <a:t>Общее описание планов</a:t>
            </a:r>
            <a:endParaRPr lang="en-US" sz="2300" b="1">
              <a:solidFill>
                <a:srgbClr val="322A2A"/>
              </a:solidFill>
              <a:latin typeface="Aileron Ultra-Bold" panose="00000A00000000000000"/>
              <a:ea typeface="Aileron Ultra-Bold" panose="00000A00000000000000"/>
              <a:cs typeface="Aileron Ultra-Bold" panose="00000A00000000000000"/>
              <a:sym typeface="Aileron Ultra-Bold" panose="00000A00000000000000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2158089" y="4925061"/>
            <a:ext cx="4898158" cy="389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220"/>
              </a:lnSpc>
              <a:spcBef>
                <a:spcPct val="0"/>
              </a:spcBef>
            </a:pPr>
            <a:r>
              <a:rPr lang="en-US" sz="2300" b="1">
                <a:solidFill>
                  <a:srgbClr val="322A2A"/>
                </a:solidFill>
                <a:latin typeface="Aileron Ultra-Bold" panose="00000A00000000000000"/>
                <a:ea typeface="Aileron Ultra-Bold" panose="00000A00000000000000"/>
                <a:cs typeface="Aileron Ultra-Bold" panose="00000A00000000000000"/>
                <a:sym typeface="Aileron Ultra-Bold" panose="00000A00000000000000"/>
              </a:rPr>
              <a:t>Опишите планы</a:t>
            </a:r>
            <a:endParaRPr lang="en-US" sz="2300" b="1">
              <a:solidFill>
                <a:srgbClr val="322A2A"/>
              </a:solidFill>
              <a:latin typeface="Aileron Ultra-Bold" panose="00000A00000000000000"/>
              <a:ea typeface="Aileron Ultra-Bold" panose="00000A00000000000000"/>
              <a:cs typeface="Aileron Ultra-Bold" panose="00000A00000000000000"/>
              <a:sym typeface="Aileron Ultra-Bold" panose="00000A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158089" y="6217285"/>
            <a:ext cx="4898158" cy="389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220"/>
              </a:lnSpc>
              <a:spcBef>
                <a:spcPct val="0"/>
              </a:spcBef>
            </a:pPr>
            <a:r>
              <a:rPr lang="en-US" sz="2300" b="1">
                <a:solidFill>
                  <a:srgbClr val="322A2A"/>
                </a:solidFill>
                <a:latin typeface="Aileron Ultra-Bold" panose="00000A00000000000000"/>
                <a:ea typeface="Aileron Ultra-Bold" panose="00000A00000000000000"/>
                <a:cs typeface="Aileron Ultra-Bold" panose="00000A00000000000000"/>
                <a:sym typeface="Aileron Ultra-Bold" panose="00000A00000000000000"/>
              </a:rPr>
              <a:t>Опишите планы</a:t>
            </a:r>
            <a:endParaRPr lang="en-US" sz="2300" b="1">
              <a:solidFill>
                <a:srgbClr val="322A2A"/>
              </a:solidFill>
              <a:latin typeface="Aileron Ultra-Bold" panose="00000A00000000000000"/>
              <a:ea typeface="Aileron Ultra-Bold" panose="00000A00000000000000"/>
              <a:cs typeface="Aileron Ultra-Bold" panose="00000A00000000000000"/>
              <a:sym typeface="Aileron Ultra-Bold" panose="00000A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158089" y="7475196"/>
            <a:ext cx="4898158" cy="389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220"/>
              </a:lnSpc>
              <a:spcBef>
                <a:spcPct val="0"/>
              </a:spcBef>
            </a:pPr>
            <a:r>
              <a:rPr lang="en-US" sz="2300" b="1">
                <a:solidFill>
                  <a:srgbClr val="322A2A"/>
                </a:solidFill>
                <a:latin typeface="Aileron Ultra-Bold" panose="00000A00000000000000"/>
                <a:ea typeface="Aileron Ultra-Bold" panose="00000A00000000000000"/>
                <a:cs typeface="Aileron Ultra-Bold" panose="00000A00000000000000"/>
                <a:sym typeface="Aileron Ultra-Bold" panose="00000A00000000000000"/>
              </a:rPr>
              <a:t>Опишите планы</a:t>
            </a:r>
            <a:endParaRPr lang="en-US" sz="2300" b="1">
              <a:solidFill>
                <a:srgbClr val="322A2A"/>
              </a:solidFill>
              <a:latin typeface="Aileron Ultra-Bold" panose="00000A00000000000000"/>
              <a:ea typeface="Aileron Ultra-Bold" panose="00000A00000000000000"/>
              <a:cs typeface="Aileron Ultra-Bold" panose="00000A00000000000000"/>
              <a:sym typeface="Aileron Ultra-Bold" panose="00000A00000000000000"/>
            </a:endParaRPr>
          </a:p>
        </p:txBody>
      </p:sp>
      <p:grpSp>
        <p:nvGrpSpPr>
          <p:cNvPr id="10" name="Group 10"/>
          <p:cNvGrpSpPr/>
          <p:nvPr/>
        </p:nvGrpSpPr>
        <p:grpSpPr>
          <a:xfrm rot="-5400000">
            <a:off x="11024052" y="4784153"/>
            <a:ext cx="791186" cy="791186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BC6E8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</a:p>
          </p:txBody>
        </p:sp>
      </p:grpSp>
      <p:grpSp>
        <p:nvGrpSpPr>
          <p:cNvPr id="13" name="Group 13"/>
          <p:cNvGrpSpPr/>
          <p:nvPr/>
        </p:nvGrpSpPr>
        <p:grpSpPr>
          <a:xfrm rot="-5400000">
            <a:off x="11024052" y="6042064"/>
            <a:ext cx="791186" cy="791186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BC6E8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</a:p>
          </p:txBody>
        </p:sp>
      </p:grpSp>
      <p:sp>
        <p:nvSpPr>
          <p:cNvPr id="16" name="Freeform 16"/>
          <p:cNvSpPr/>
          <p:nvPr/>
        </p:nvSpPr>
        <p:spPr>
          <a:xfrm>
            <a:off x="11327045" y="5006999"/>
            <a:ext cx="231095" cy="345494"/>
          </a:xfrm>
          <a:custGeom>
            <a:avLst/>
            <a:gdLst/>
            <a:ahLst/>
            <a:cxnLst/>
            <a:rect l="l" t="t" r="r" b="b"/>
            <a:pathLst>
              <a:path w="231095" h="345494">
                <a:moveTo>
                  <a:pt x="0" y="0"/>
                </a:moveTo>
                <a:lnTo>
                  <a:pt x="231095" y="0"/>
                </a:lnTo>
                <a:lnTo>
                  <a:pt x="231095" y="345494"/>
                </a:lnTo>
                <a:lnTo>
                  <a:pt x="0" y="345494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11327045" y="6264910"/>
            <a:ext cx="231095" cy="345494"/>
          </a:xfrm>
          <a:custGeom>
            <a:avLst/>
            <a:gdLst/>
            <a:ahLst/>
            <a:cxnLst/>
            <a:rect l="l" t="t" r="r" b="b"/>
            <a:pathLst>
              <a:path w="231095" h="345494">
                <a:moveTo>
                  <a:pt x="0" y="0"/>
                </a:moveTo>
                <a:lnTo>
                  <a:pt x="231095" y="0"/>
                </a:lnTo>
                <a:lnTo>
                  <a:pt x="231095" y="345494"/>
                </a:lnTo>
                <a:lnTo>
                  <a:pt x="0" y="345494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14683669" y="491961"/>
            <a:ext cx="3038796" cy="1413040"/>
          </a:xfrm>
          <a:custGeom>
            <a:avLst/>
            <a:gdLst/>
            <a:ahLst/>
            <a:cxnLst/>
            <a:rect l="l" t="t" r="r" b="b"/>
            <a:pathLst>
              <a:path w="3038796" h="1413040">
                <a:moveTo>
                  <a:pt x="0" y="0"/>
                </a:moveTo>
                <a:lnTo>
                  <a:pt x="3038796" y="0"/>
                </a:lnTo>
                <a:lnTo>
                  <a:pt x="3038796" y="1413040"/>
                </a:lnTo>
                <a:lnTo>
                  <a:pt x="0" y="14130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19" name="Group 19"/>
          <p:cNvGrpSpPr/>
          <p:nvPr/>
        </p:nvGrpSpPr>
        <p:grpSpPr>
          <a:xfrm rot="-5400000">
            <a:off x="11024052" y="7299975"/>
            <a:ext cx="791186" cy="791186"/>
            <a:chOff x="0" y="0"/>
            <a:chExt cx="812800" cy="8128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BC6E8"/>
            </a:solidFill>
          </p:spPr>
        </p:sp>
        <p:sp>
          <p:nvSpPr>
            <p:cNvPr id="21" name="TextBox 21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</a:p>
          </p:txBody>
        </p:sp>
      </p:grpSp>
      <p:sp>
        <p:nvSpPr>
          <p:cNvPr id="22" name="Freeform 22"/>
          <p:cNvSpPr/>
          <p:nvPr/>
        </p:nvSpPr>
        <p:spPr>
          <a:xfrm>
            <a:off x="11327045" y="7522821"/>
            <a:ext cx="231095" cy="345494"/>
          </a:xfrm>
          <a:custGeom>
            <a:avLst/>
            <a:gdLst/>
            <a:ahLst/>
            <a:cxnLst/>
            <a:rect l="l" t="t" r="r" b="b"/>
            <a:pathLst>
              <a:path w="231095" h="345494">
                <a:moveTo>
                  <a:pt x="0" y="0"/>
                </a:moveTo>
                <a:lnTo>
                  <a:pt x="231095" y="0"/>
                </a:lnTo>
                <a:lnTo>
                  <a:pt x="231095" y="345494"/>
                </a:lnTo>
                <a:lnTo>
                  <a:pt x="0" y="345494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F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9258300"/>
            <a:ext cx="18288000" cy="1028700"/>
            <a:chOff x="0" y="0"/>
            <a:chExt cx="4816593" cy="2709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70933"/>
            </a:xfrm>
            <a:custGeom>
              <a:avLst/>
              <a:gdLst/>
              <a:ahLst/>
              <a:cxnLst/>
              <a:rect l="l" t="t" r="r" b="b"/>
              <a:pathLst>
                <a:path w="4816592" h="270933">
                  <a:moveTo>
                    <a:pt x="0" y="0"/>
                  </a:moveTo>
                  <a:lnTo>
                    <a:pt x="4816592" y="0"/>
                  </a:lnTo>
                  <a:lnTo>
                    <a:pt x="4816592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4BC6E8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4816593" cy="3280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200381" y="4228044"/>
            <a:ext cx="2939188" cy="2956595"/>
            <a:chOff x="0" y="0"/>
            <a:chExt cx="816338" cy="82117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6337" cy="821172"/>
            </a:xfrm>
            <a:custGeom>
              <a:avLst/>
              <a:gdLst/>
              <a:ahLst/>
              <a:cxnLst/>
              <a:rect l="l" t="t" r="r" b="b"/>
              <a:pathLst>
                <a:path w="816337" h="821172">
                  <a:moveTo>
                    <a:pt x="0" y="0"/>
                  </a:moveTo>
                  <a:lnTo>
                    <a:pt x="816337" y="0"/>
                  </a:lnTo>
                  <a:lnTo>
                    <a:pt x="816337" y="821172"/>
                  </a:lnTo>
                  <a:lnTo>
                    <a:pt x="0" y="82117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id="10" name="Group 10"/>
          <p:cNvGrpSpPr/>
          <p:nvPr/>
        </p:nvGrpSpPr>
        <p:grpSpPr>
          <a:xfrm>
            <a:off x="11260246" y="4228044"/>
            <a:ext cx="2939188" cy="2956595"/>
            <a:chOff x="0" y="0"/>
            <a:chExt cx="816338" cy="82117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6337" cy="821172"/>
            </a:xfrm>
            <a:custGeom>
              <a:avLst/>
              <a:gdLst/>
              <a:ahLst/>
              <a:cxnLst/>
              <a:rect l="l" t="t" r="r" b="b"/>
              <a:pathLst>
                <a:path w="816337" h="821172">
                  <a:moveTo>
                    <a:pt x="0" y="0"/>
                  </a:moveTo>
                  <a:lnTo>
                    <a:pt x="816337" y="0"/>
                  </a:lnTo>
                  <a:lnTo>
                    <a:pt x="816337" y="821172"/>
                  </a:lnTo>
                  <a:lnTo>
                    <a:pt x="0" y="82117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4320112" y="4228044"/>
            <a:ext cx="2939188" cy="2956595"/>
            <a:chOff x="0" y="0"/>
            <a:chExt cx="816338" cy="821172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6337" cy="821172"/>
            </a:xfrm>
            <a:custGeom>
              <a:avLst/>
              <a:gdLst/>
              <a:ahLst/>
              <a:cxnLst/>
              <a:rect l="l" t="t" r="r" b="b"/>
              <a:pathLst>
                <a:path w="816337" h="821172">
                  <a:moveTo>
                    <a:pt x="0" y="0"/>
                  </a:moveTo>
                  <a:lnTo>
                    <a:pt x="816337" y="0"/>
                  </a:lnTo>
                  <a:lnTo>
                    <a:pt x="816337" y="821172"/>
                  </a:lnTo>
                  <a:lnTo>
                    <a:pt x="0" y="82117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id="14" name="TextBox 14"/>
          <p:cNvSpPr txBox="1"/>
          <p:nvPr/>
        </p:nvSpPr>
        <p:spPr>
          <a:xfrm>
            <a:off x="1028700" y="1206999"/>
            <a:ext cx="9667423" cy="19189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540"/>
              </a:lnSpc>
              <a:spcBef>
                <a:spcPct val="0"/>
              </a:spcBef>
            </a:pPr>
            <a:r>
              <a:rPr lang="en-US" sz="6500" b="1">
                <a:solidFill>
                  <a:srgbClr val="004282"/>
                </a:solidFill>
                <a:latin typeface="Montserrat Heavy" panose="00000A00000000000000"/>
                <a:ea typeface="Montserrat Heavy" panose="00000A00000000000000"/>
                <a:cs typeface="Montserrat Heavy" panose="00000A00000000000000"/>
                <a:sym typeface="Montserrat Heavy" panose="00000A00000000000000"/>
              </a:rPr>
              <a:t>Участие в мероприятиях</a:t>
            </a:r>
            <a:endParaRPr lang="en-US" sz="6500" b="1">
              <a:solidFill>
                <a:srgbClr val="004282"/>
              </a:solidFill>
              <a:latin typeface="Montserrat Heavy" panose="00000A00000000000000"/>
              <a:ea typeface="Montserrat Heavy" panose="00000A00000000000000"/>
              <a:cs typeface="Montserrat Heavy" panose="00000A00000000000000"/>
              <a:sym typeface="Montserrat Heavy" panose="00000A00000000000000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028700" y="3541892"/>
            <a:ext cx="4898158" cy="389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220"/>
              </a:lnSpc>
              <a:spcBef>
                <a:spcPct val="0"/>
              </a:spcBef>
            </a:pPr>
            <a:r>
              <a:rPr lang="en-US" sz="2300" b="1">
                <a:solidFill>
                  <a:srgbClr val="322A2A"/>
                </a:solidFill>
                <a:latin typeface="Aileron Ultra-Bold" panose="00000A00000000000000"/>
                <a:ea typeface="Aileron Ultra-Bold" panose="00000A00000000000000"/>
                <a:cs typeface="Aileron Ultra-Bold" panose="00000A00000000000000"/>
                <a:sym typeface="Aileron Ultra-Bold" panose="00000A00000000000000"/>
              </a:rPr>
              <a:t>Описание мероприятий</a:t>
            </a:r>
            <a:endParaRPr lang="en-US" sz="2300" b="1">
              <a:solidFill>
                <a:srgbClr val="322A2A"/>
              </a:solidFill>
              <a:latin typeface="Aileron Ultra-Bold" panose="00000A00000000000000"/>
              <a:ea typeface="Aileron Ultra-Bold" panose="00000A00000000000000"/>
              <a:cs typeface="Aileron Ultra-Bold" panose="00000A00000000000000"/>
              <a:sym typeface="Aileron Ultra-Bold" panose="00000A00000000000000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8456530" y="7546589"/>
            <a:ext cx="2588031" cy="389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220"/>
              </a:lnSpc>
              <a:spcBef>
                <a:spcPct val="0"/>
              </a:spcBef>
            </a:pPr>
            <a:r>
              <a:rPr lang="en-US" sz="2300" b="1">
                <a:solidFill>
                  <a:srgbClr val="322A2A"/>
                </a:solidFill>
                <a:latin typeface="Aileron Ultra-Bold" panose="00000A00000000000000"/>
                <a:ea typeface="Aileron Ultra-Bold" panose="00000A00000000000000"/>
                <a:cs typeface="Aileron Ultra-Bold" panose="00000A00000000000000"/>
                <a:sym typeface="Aileron Ultra-Bold" panose="00000A00000000000000"/>
              </a:rPr>
              <a:t>мероприятие 1</a:t>
            </a:r>
            <a:endParaRPr lang="en-US" sz="2300" b="1">
              <a:solidFill>
                <a:srgbClr val="322A2A"/>
              </a:solidFill>
              <a:latin typeface="Aileron Ultra-Bold" panose="00000A00000000000000"/>
              <a:ea typeface="Aileron Ultra-Bold" panose="00000A00000000000000"/>
              <a:cs typeface="Aileron Ultra-Bold" panose="00000A00000000000000"/>
              <a:sym typeface="Aileron Ultra-Bold" panose="00000A00000000000000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1435825" y="7546589"/>
            <a:ext cx="2588031" cy="389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220"/>
              </a:lnSpc>
              <a:spcBef>
                <a:spcPct val="0"/>
              </a:spcBef>
            </a:pPr>
            <a:r>
              <a:rPr lang="en-US" sz="2300" b="1">
                <a:solidFill>
                  <a:srgbClr val="322A2A"/>
                </a:solidFill>
                <a:latin typeface="Aileron Ultra-Bold" panose="00000A00000000000000"/>
                <a:ea typeface="Aileron Ultra-Bold" panose="00000A00000000000000"/>
                <a:cs typeface="Aileron Ultra-Bold" panose="00000A00000000000000"/>
                <a:sym typeface="Aileron Ultra-Bold" panose="00000A00000000000000"/>
              </a:rPr>
              <a:t>мероприятие 2</a:t>
            </a:r>
            <a:endParaRPr lang="en-US" sz="2300" b="1">
              <a:solidFill>
                <a:srgbClr val="322A2A"/>
              </a:solidFill>
              <a:latin typeface="Aileron Ultra-Bold" panose="00000A00000000000000"/>
              <a:ea typeface="Aileron Ultra-Bold" panose="00000A00000000000000"/>
              <a:cs typeface="Aileron Ultra-Bold" panose="00000A00000000000000"/>
              <a:sym typeface="Aileron Ultra-Bold" panose="00000A00000000000000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14495691" y="7546589"/>
            <a:ext cx="2588031" cy="389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220"/>
              </a:lnSpc>
              <a:spcBef>
                <a:spcPct val="0"/>
              </a:spcBef>
            </a:pPr>
            <a:r>
              <a:rPr lang="en-US" sz="2300" b="1">
                <a:solidFill>
                  <a:srgbClr val="322A2A"/>
                </a:solidFill>
                <a:latin typeface="Aileron Ultra-Bold" panose="00000A00000000000000"/>
                <a:ea typeface="Aileron Ultra-Bold" panose="00000A00000000000000"/>
                <a:cs typeface="Aileron Ultra-Bold" panose="00000A00000000000000"/>
                <a:sym typeface="Aileron Ultra-Bold" panose="00000A00000000000000"/>
              </a:rPr>
              <a:t>мероприятие 3</a:t>
            </a:r>
            <a:endParaRPr lang="en-US" sz="2300" b="1">
              <a:solidFill>
                <a:srgbClr val="322A2A"/>
              </a:solidFill>
              <a:latin typeface="Aileron Ultra-Bold" panose="00000A00000000000000"/>
              <a:ea typeface="Aileron Ultra-Bold" panose="00000A00000000000000"/>
              <a:cs typeface="Aileron Ultra-Bold" panose="00000A00000000000000"/>
              <a:sym typeface="Aileron Ultra-Bold" panose="00000A00000000000000"/>
            </a:endParaRPr>
          </a:p>
        </p:txBody>
      </p:sp>
      <p:grpSp>
        <p:nvGrpSpPr>
          <p:cNvPr id="19" name="Group 19"/>
          <p:cNvGrpSpPr/>
          <p:nvPr/>
        </p:nvGrpSpPr>
        <p:grpSpPr>
          <a:xfrm>
            <a:off x="9045127" y="3535742"/>
            <a:ext cx="1249696" cy="1249696"/>
            <a:chOff x="0" y="0"/>
            <a:chExt cx="812800" cy="8128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B2A2A"/>
            </a:solidFill>
          </p:spPr>
        </p:sp>
        <p:sp>
          <p:nvSpPr>
            <p:cNvPr id="21" name="TextBox 21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2104992" y="3535742"/>
            <a:ext cx="1249696" cy="1249696"/>
            <a:chOff x="0" y="0"/>
            <a:chExt cx="812800" cy="8128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B2A2A"/>
            </a:solidFill>
          </p:spPr>
        </p:sp>
        <p:sp>
          <p:nvSpPr>
            <p:cNvPr id="24" name="TextBox 24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5164858" y="3535742"/>
            <a:ext cx="1249696" cy="1249696"/>
            <a:chOff x="0" y="0"/>
            <a:chExt cx="812800" cy="8128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B2A2A"/>
            </a:solidFill>
          </p:spPr>
        </p:sp>
        <p:sp>
          <p:nvSpPr>
            <p:cNvPr id="27" name="TextBox 27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</a:p>
          </p:txBody>
        </p:sp>
      </p:grpSp>
      <p:sp>
        <p:nvSpPr>
          <p:cNvPr id="28" name="Freeform 28"/>
          <p:cNvSpPr/>
          <p:nvPr/>
        </p:nvSpPr>
        <p:spPr>
          <a:xfrm rot="5400000">
            <a:off x="9487465" y="3923978"/>
            <a:ext cx="365019" cy="545716"/>
          </a:xfrm>
          <a:custGeom>
            <a:avLst/>
            <a:gdLst/>
            <a:ahLst/>
            <a:cxnLst/>
            <a:rect l="l" t="t" r="r" b="b"/>
            <a:pathLst>
              <a:path w="365019" h="545716">
                <a:moveTo>
                  <a:pt x="0" y="0"/>
                </a:moveTo>
                <a:lnTo>
                  <a:pt x="365020" y="0"/>
                </a:lnTo>
                <a:lnTo>
                  <a:pt x="365020" y="545716"/>
                </a:lnTo>
                <a:lnTo>
                  <a:pt x="0" y="545716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29" name="Freeform 29"/>
          <p:cNvSpPr/>
          <p:nvPr/>
        </p:nvSpPr>
        <p:spPr>
          <a:xfrm rot="5400000">
            <a:off x="12547331" y="3923978"/>
            <a:ext cx="365019" cy="545716"/>
          </a:xfrm>
          <a:custGeom>
            <a:avLst/>
            <a:gdLst/>
            <a:ahLst/>
            <a:cxnLst/>
            <a:rect l="l" t="t" r="r" b="b"/>
            <a:pathLst>
              <a:path w="365019" h="545716">
                <a:moveTo>
                  <a:pt x="0" y="0"/>
                </a:moveTo>
                <a:lnTo>
                  <a:pt x="365019" y="0"/>
                </a:lnTo>
                <a:lnTo>
                  <a:pt x="365019" y="545716"/>
                </a:lnTo>
                <a:lnTo>
                  <a:pt x="0" y="545716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0" name="Freeform 30"/>
          <p:cNvSpPr/>
          <p:nvPr/>
        </p:nvSpPr>
        <p:spPr>
          <a:xfrm rot="5400000">
            <a:off x="15607196" y="3923978"/>
            <a:ext cx="365019" cy="545716"/>
          </a:xfrm>
          <a:custGeom>
            <a:avLst/>
            <a:gdLst/>
            <a:ahLst/>
            <a:cxnLst/>
            <a:rect l="l" t="t" r="r" b="b"/>
            <a:pathLst>
              <a:path w="365019" h="545716">
                <a:moveTo>
                  <a:pt x="0" y="0"/>
                </a:moveTo>
                <a:lnTo>
                  <a:pt x="365020" y="0"/>
                </a:lnTo>
                <a:lnTo>
                  <a:pt x="365020" y="545716"/>
                </a:lnTo>
                <a:lnTo>
                  <a:pt x="0" y="545716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1" name="Freeform 31"/>
          <p:cNvSpPr/>
          <p:nvPr/>
        </p:nvSpPr>
        <p:spPr>
          <a:xfrm>
            <a:off x="14683669" y="491961"/>
            <a:ext cx="3038796" cy="1413040"/>
          </a:xfrm>
          <a:custGeom>
            <a:avLst/>
            <a:gdLst/>
            <a:ahLst/>
            <a:cxnLst/>
            <a:rect l="l" t="t" r="r" b="b"/>
            <a:pathLst>
              <a:path w="3038796" h="1413040">
                <a:moveTo>
                  <a:pt x="0" y="0"/>
                </a:moveTo>
                <a:lnTo>
                  <a:pt x="3038796" y="0"/>
                </a:lnTo>
                <a:lnTo>
                  <a:pt x="3038796" y="1413040"/>
                </a:lnTo>
                <a:lnTo>
                  <a:pt x="0" y="14130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F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530140" y="8851407"/>
            <a:ext cx="2729160" cy="406893"/>
          </a:xfrm>
          <a:custGeom>
            <a:avLst/>
            <a:gdLst/>
            <a:ahLst/>
            <a:cxnLst/>
            <a:rect l="l" t="t" r="r" b="b"/>
            <a:pathLst>
              <a:path w="2729160" h="406893">
                <a:moveTo>
                  <a:pt x="0" y="0"/>
                </a:moveTo>
                <a:lnTo>
                  <a:pt x="2729160" y="0"/>
                </a:lnTo>
                <a:lnTo>
                  <a:pt x="2729160" y="406893"/>
                </a:lnTo>
                <a:lnTo>
                  <a:pt x="0" y="406893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4683669" y="491961"/>
            <a:ext cx="3038796" cy="1413040"/>
          </a:xfrm>
          <a:custGeom>
            <a:avLst/>
            <a:gdLst/>
            <a:ahLst/>
            <a:cxnLst/>
            <a:rect l="l" t="t" r="r" b="b"/>
            <a:pathLst>
              <a:path w="3038796" h="1413040">
                <a:moveTo>
                  <a:pt x="0" y="0"/>
                </a:moveTo>
                <a:lnTo>
                  <a:pt x="3038796" y="0"/>
                </a:lnTo>
                <a:lnTo>
                  <a:pt x="3038796" y="1413040"/>
                </a:lnTo>
                <a:lnTo>
                  <a:pt x="0" y="14130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0" y="0"/>
            <a:ext cx="1955694" cy="10287000"/>
            <a:chOff x="0" y="0"/>
            <a:chExt cx="515080" cy="270933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15080" cy="2709333"/>
            </a:xfrm>
            <a:custGeom>
              <a:avLst/>
              <a:gdLst/>
              <a:ahLst/>
              <a:cxnLst/>
              <a:rect l="l" t="t" r="r" b="b"/>
              <a:pathLst>
                <a:path w="515080" h="2709333">
                  <a:moveTo>
                    <a:pt x="0" y="0"/>
                  </a:moveTo>
                  <a:lnTo>
                    <a:pt x="515080" y="0"/>
                  </a:lnTo>
                  <a:lnTo>
                    <a:pt x="515080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EB2A2A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57150"/>
              <a:ext cx="515080" cy="27664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</a:p>
          </p:txBody>
        </p:sp>
      </p:grpSp>
      <p:sp>
        <p:nvSpPr>
          <p:cNvPr id="7" name="Freeform 7"/>
          <p:cNvSpPr/>
          <p:nvPr/>
        </p:nvSpPr>
        <p:spPr>
          <a:xfrm>
            <a:off x="11115200" y="1587117"/>
            <a:ext cx="1224364" cy="1224364"/>
          </a:xfrm>
          <a:custGeom>
            <a:avLst/>
            <a:gdLst/>
            <a:ahLst/>
            <a:cxnLst/>
            <a:rect l="l" t="t" r="r" b="b"/>
            <a:pathLst>
              <a:path w="1224364" h="1224364">
                <a:moveTo>
                  <a:pt x="0" y="0"/>
                </a:moveTo>
                <a:lnTo>
                  <a:pt x="1224364" y="0"/>
                </a:lnTo>
                <a:lnTo>
                  <a:pt x="1224364" y="1224364"/>
                </a:lnTo>
                <a:lnTo>
                  <a:pt x="0" y="122436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5542158" y="3406623"/>
            <a:ext cx="1325124" cy="1325124"/>
          </a:xfrm>
          <a:custGeom>
            <a:avLst/>
            <a:gdLst/>
            <a:ahLst/>
            <a:cxnLst/>
            <a:rect l="l" t="t" r="r" b="b"/>
            <a:pathLst>
              <a:path w="1325124" h="1325124">
                <a:moveTo>
                  <a:pt x="0" y="0"/>
                </a:moveTo>
                <a:lnTo>
                  <a:pt x="1325124" y="0"/>
                </a:lnTo>
                <a:lnTo>
                  <a:pt x="1325124" y="1325124"/>
                </a:lnTo>
                <a:lnTo>
                  <a:pt x="0" y="132512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3564888" y="2791872"/>
            <a:ext cx="7044365" cy="13356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910"/>
              </a:lnSpc>
            </a:pPr>
            <a:r>
              <a:rPr lang="en-US" sz="7790" b="1">
                <a:solidFill>
                  <a:srgbClr val="004282"/>
                </a:solidFill>
                <a:latin typeface="Montserrat Heavy" panose="00000A00000000000000"/>
                <a:ea typeface="Montserrat Heavy" panose="00000A00000000000000"/>
                <a:cs typeface="Montserrat Heavy" panose="00000A00000000000000"/>
                <a:sym typeface="Montserrat Heavy" panose="00000A00000000000000"/>
              </a:rPr>
              <a:t>Контакты</a:t>
            </a:r>
            <a:endParaRPr lang="en-US" sz="7790" b="1">
              <a:solidFill>
                <a:srgbClr val="004282"/>
              </a:solidFill>
              <a:latin typeface="Montserrat Heavy" panose="00000A00000000000000"/>
              <a:ea typeface="Montserrat Heavy" panose="00000A00000000000000"/>
              <a:cs typeface="Montserrat Heavy" panose="00000A00000000000000"/>
              <a:sym typeface="Montserrat Heavy" panose="00000A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3564888" y="5165702"/>
            <a:ext cx="2136210" cy="5704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85"/>
              </a:lnSpc>
            </a:pPr>
            <a:r>
              <a:rPr lang="en-US" sz="3415" b="1">
                <a:solidFill>
                  <a:srgbClr val="004282"/>
                </a:solidFill>
                <a:latin typeface="Montserrat Medium" panose="00000600000000000000"/>
                <a:ea typeface="Montserrat Medium" panose="00000600000000000000"/>
                <a:cs typeface="Montserrat Medium" panose="00000600000000000000"/>
                <a:sym typeface="Montserrat Medium" panose="00000600000000000000"/>
              </a:rPr>
              <a:t>Телефон:</a:t>
            </a:r>
            <a:endParaRPr lang="en-US" sz="3415" b="1">
              <a:solidFill>
                <a:srgbClr val="004282"/>
              </a:solidFill>
              <a:latin typeface="Montserrat Medium" panose="00000600000000000000"/>
              <a:ea typeface="Montserrat Medium" panose="00000600000000000000"/>
              <a:cs typeface="Montserrat Medium" panose="00000600000000000000"/>
              <a:sym typeface="Montserrat Medium" panose="0000060000000000000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253354" y="5165702"/>
            <a:ext cx="5781293" cy="5704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85"/>
              </a:lnSpc>
            </a:pPr>
            <a:r>
              <a:rPr lang="en-US" sz="3415" b="1">
                <a:solidFill>
                  <a:srgbClr val="004282"/>
                </a:solidFill>
                <a:latin typeface="Montserrat Medium" panose="00000600000000000000"/>
                <a:ea typeface="Montserrat Medium" panose="00000600000000000000"/>
                <a:cs typeface="Montserrat Medium" panose="00000600000000000000"/>
                <a:sym typeface="Montserrat Medium" panose="00000600000000000000"/>
              </a:rPr>
              <a:t>+7 (000) 000 00-00</a:t>
            </a:r>
            <a:endParaRPr lang="en-US" sz="3415" b="1">
              <a:solidFill>
                <a:srgbClr val="004282"/>
              </a:solidFill>
              <a:latin typeface="Montserrat Medium" panose="00000600000000000000"/>
              <a:ea typeface="Montserrat Medium" panose="00000600000000000000"/>
              <a:cs typeface="Montserrat Medium" panose="00000600000000000000"/>
              <a:sym typeface="Montserrat Medium" panose="00000600000000000000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6253354" y="5970078"/>
            <a:ext cx="5781293" cy="5704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85"/>
              </a:lnSpc>
            </a:pPr>
            <a:r>
              <a:rPr lang="en-US" sz="3415" b="1">
                <a:solidFill>
                  <a:srgbClr val="004282"/>
                </a:solidFill>
                <a:latin typeface="Montserrat Medium" panose="00000600000000000000"/>
                <a:ea typeface="Montserrat Medium" panose="00000600000000000000"/>
                <a:cs typeface="Montserrat Medium" panose="00000600000000000000"/>
                <a:sym typeface="Montserrat Medium" panose="00000600000000000000"/>
              </a:rPr>
              <a:t>email@mail.ru</a:t>
            </a:r>
            <a:endParaRPr lang="en-US" sz="3415" b="1">
              <a:solidFill>
                <a:srgbClr val="004282"/>
              </a:solidFill>
              <a:latin typeface="Montserrat Medium" panose="00000600000000000000"/>
              <a:ea typeface="Montserrat Medium" panose="00000600000000000000"/>
              <a:cs typeface="Montserrat Medium" panose="00000600000000000000"/>
              <a:sym typeface="Montserrat Medium" panose="00000600000000000000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6253354" y="6772310"/>
            <a:ext cx="5781293" cy="5704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85"/>
              </a:lnSpc>
            </a:pPr>
            <a:r>
              <a:rPr lang="en-US" sz="3415" b="1">
                <a:solidFill>
                  <a:srgbClr val="004282"/>
                </a:solidFill>
                <a:latin typeface="Montserrat Medium" panose="00000600000000000000"/>
                <a:ea typeface="Montserrat Medium" panose="00000600000000000000"/>
                <a:cs typeface="Montserrat Medium" panose="00000600000000000000"/>
                <a:sym typeface="Montserrat Medium" panose="00000600000000000000"/>
              </a:rPr>
              <a:t>Website.ru</a:t>
            </a:r>
            <a:endParaRPr lang="en-US" sz="3415" b="1">
              <a:solidFill>
                <a:srgbClr val="004282"/>
              </a:solidFill>
              <a:latin typeface="Montserrat Medium" panose="00000600000000000000"/>
              <a:ea typeface="Montserrat Medium" panose="00000600000000000000"/>
              <a:cs typeface="Montserrat Medium" panose="00000600000000000000"/>
              <a:sym typeface="Montserrat Medium" panose="00000600000000000000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3564888" y="5970078"/>
            <a:ext cx="1613360" cy="5704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85"/>
              </a:lnSpc>
            </a:pPr>
            <a:r>
              <a:rPr lang="en-US" sz="3415" b="1">
                <a:solidFill>
                  <a:srgbClr val="004282"/>
                </a:solidFill>
                <a:latin typeface="Montserrat Medium" panose="00000600000000000000"/>
                <a:ea typeface="Montserrat Medium" panose="00000600000000000000"/>
                <a:cs typeface="Montserrat Medium" panose="00000600000000000000"/>
                <a:sym typeface="Montserrat Medium" panose="00000600000000000000"/>
              </a:rPr>
              <a:t>Почта:</a:t>
            </a:r>
            <a:endParaRPr lang="en-US" sz="3415" b="1">
              <a:solidFill>
                <a:srgbClr val="004282"/>
              </a:solidFill>
              <a:latin typeface="Montserrat Medium" panose="00000600000000000000"/>
              <a:ea typeface="Montserrat Medium" panose="00000600000000000000"/>
              <a:cs typeface="Montserrat Medium" panose="00000600000000000000"/>
              <a:sym typeface="Montserrat Medium" panose="00000600000000000000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3564888" y="6772310"/>
            <a:ext cx="1613360" cy="5704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85"/>
              </a:lnSpc>
            </a:pPr>
            <a:r>
              <a:rPr lang="en-US" sz="3415" b="1">
                <a:solidFill>
                  <a:srgbClr val="004282"/>
                </a:solidFill>
                <a:latin typeface="Montserrat Medium" panose="00000600000000000000"/>
                <a:ea typeface="Montserrat Medium" panose="00000600000000000000"/>
                <a:cs typeface="Montserrat Medium" panose="00000600000000000000"/>
                <a:sym typeface="Montserrat Medium" panose="00000600000000000000"/>
              </a:rPr>
              <a:t>Сайт:</a:t>
            </a:r>
            <a:endParaRPr lang="en-US" sz="3415" b="1">
              <a:solidFill>
                <a:srgbClr val="004282"/>
              </a:solidFill>
              <a:latin typeface="Montserrat Medium" panose="00000600000000000000"/>
              <a:ea typeface="Montserrat Medium" panose="00000600000000000000"/>
              <a:cs typeface="Montserrat Medium" panose="00000600000000000000"/>
              <a:sym typeface="Montserrat Medium" panose="0000060000000000000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766</Words>
  <Application>WPS Presentation</Application>
  <PresentationFormat>Произвольный</PresentationFormat>
  <Paragraphs>103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7" baseType="lpstr">
      <vt:lpstr>Arial</vt:lpstr>
      <vt:lpstr>SimSun</vt:lpstr>
      <vt:lpstr>Wingdings</vt:lpstr>
      <vt:lpstr>Montserrat Bold</vt:lpstr>
      <vt:lpstr>Montserrat Heavy</vt:lpstr>
      <vt:lpstr>Montserrat</vt:lpstr>
      <vt:lpstr>Aileron Heavy</vt:lpstr>
      <vt:lpstr>Open Sans</vt:lpstr>
      <vt:lpstr>Aileron Ultra-Bold</vt:lpstr>
      <vt:lpstr>Montserrat</vt:lpstr>
      <vt:lpstr>Aileron Bold</vt:lpstr>
      <vt:lpstr>Montserrat Medium</vt:lpstr>
      <vt:lpstr>Microsoft YaHei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Green and Dark Green Minimalist Restoring The Forest Presentation</dc:title>
  <dc:creator>Vladislav Komissarov</dc:creator>
  <cp:lastModifiedBy>Оксана Кардашев�</cp:lastModifiedBy>
  <cp:revision>3</cp:revision>
  <dcterms:created xsi:type="dcterms:W3CDTF">2006-08-16T00:00:00Z</dcterms:created>
  <dcterms:modified xsi:type="dcterms:W3CDTF">2025-05-05T04:43:15Z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10C97A5ED3734E0FAAA7DEF0416C75CE_13</vt:lpwstr>
  </property>
  <property fmtid="{D5CDD505-2E9C-101B-9397-08002B2CF9AE}" pid="3" name="KSOProductBuildVer">
    <vt:lpwstr>1049-12.2.0.20795</vt:lpwstr>
  </property>
</Properties>
</file>