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1.svg" ContentType="image/svg+xml"/>
  <Override PartName="/ppt/media/image14.svg" ContentType="image/svg+xml"/>
  <Override PartName="/ppt/media/image16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4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Montserrat Bold" panose="00000800000000000000"/>
      <p:bold r:id="rId17"/>
    </p:embeddedFont>
    <p:embeddedFont>
      <p:font typeface="Montserrat Heavy" panose="00000A00000000000000"/>
      <p:bold r:id="rId18"/>
    </p:embeddedFont>
    <p:embeddedFont>
      <p:font typeface="Montserrat" panose="00000500000000000000"/>
      <p:regular r:id="rId19"/>
      <p:bold r:id="rId20"/>
    </p:embeddedFont>
    <p:embeddedFont>
      <p:font typeface="Open Sans" panose="020B0606030504020204"/>
      <p:regular r:id="rId21"/>
    </p:embeddedFont>
    <p:embeddedFont>
      <p:font typeface="Montserrat" panose="00000500000000000000" pitchFamily="2" charset="-52"/>
      <p:regular r:id="rId22"/>
      <p:bold r:id="rId23"/>
    </p:embeddedFont>
    <p:embeddedFont>
      <p:font typeface="Aileron Bold" panose="020B0606030504020204"/>
      <p:regular r:id="rId24"/>
    </p:embeddedFont>
    <p:embeddedFont>
      <p:font typeface="Montserrat Medium" panose="00000600000000000000"/>
      <p:regular r:id="rId25"/>
    </p:embeddedFont>
    <p:embeddedFont>
      <p:font typeface="Calibri" panose="020F050202020403020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54" d="100"/>
          <a:sy n="54" d="100"/>
        </p:scale>
        <p:origin x="75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font" Target="fonts/font13.fntdata"/><Relationship Id="rId28" Type="http://schemas.openxmlformats.org/officeDocument/2006/relationships/font" Target="fonts/font12.fntdata"/><Relationship Id="rId27" Type="http://schemas.openxmlformats.org/officeDocument/2006/relationships/font" Target="fonts/font11.fntdata"/><Relationship Id="rId26" Type="http://schemas.openxmlformats.org/officeDocument/2006/relationships/font" Target="fonts/font10.fntdata"/><Relationship Id="rId25" Type="http://schemas.openxmlformats.org/officeDocument/2006/relationships/font" Target="fonts/font9.fntdata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sv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12.jpe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961245" cy="10287000"/>
            <a:chOff x="0" y="0"/>
            <a:chExt cx="1233405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3405" cy="1593725"/>
            </a:xfrm>
            <a:custGeom>
              <a:avLst/>
              <a:gdLst/>
              <a:ahLst/>
              <a:cxnLst/>
              <a:rect l="l" t="t" r="r" b="b"/>
              <a:pathLst>
                <a:path w="1233405" h="1593725">
                  <a:moveTo>
                    <a:pt x="0" y="0"/>
                  </a:moveTo>
                  <a:lnTo>
                    <a:pt x="1233405" y="0"/>
                  </a:lnTo>
                  <a:lnTo>
                    <a:pt x="1233405" y="1593725"/>
                  </a:lnTo>
                  <a:lnTo>
                    <a:pt x="0" y="1593725"/>
                  </a:lnTo>
                  <a:close/>
                </a:path>
              </a:pathLst>
            </a:custGeom>
            <a:solidFill>
              <a:srgbClr val="00428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4599241" y="5818409"/>
            <a:ext cx="12106839" cy="3086100"/>
            <a:chOff x="0" y="0"/>
            <a:chExt cx="3188633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188633" cy="812800"/>
            </a:xfrm>
            <a:custGeom>
              <a:avLst/>
              <a:gdLst/>
              <a:ahLst/>
              <a:cxnLst/>
              <a:rect l="l" t="t" r="r" b="b"/>
              <a:pathLst>
                <a:path w="3188633" h="812800">
                  <a:moveTo>
                    <a:pt x="0" y="0"/>
                  </a:moveTo>
                  <a:lnTo>
                    <a:pt x="3188633" y="0"/>
                  </a:lnTo>
                  <a:lnTo>
                    <a:pt x="318863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3188633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293146" y="1636398"/>
            <a:ext cx="10052987" cy="10040421"/>
          </a:xfrm>
          <a:custGeom>
            <a:avLst/>
            <a:gdLst/>
            <a:ahLst/>
            <a:cxnLst/>
            <a:rect l="l" t="t" r="r" b="b"/>
            <a:pathLst>
              <a:path w="10052987" h="10040421">
                <a:moveTo>
                  <a:pt x="0" y="0"/>
                </a:moveTo>
                <a:lnTo>
                  <a:pt x="10052987" y="0"/>
                </a:lnTo>
                <a:lnTo>
                  <a:pt x="10052987" y="10040421"/>
                </a:lnTo>
                <a:lnTo>
                  <a:pt x="0" y="10040421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55431" y="2398695"/>
            <a:ext cx="6505813" cy="650581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0" name="Freeform 10"/>
          <p:cNvSpPr/>
          <p:nvPr/>
        </p:nvSpPr>
        <p:spPr>
          <a:xfrm>
            <a:off x="1028700" y="674380"/>
            <a:ext cx="1850797" cy="275937"/>
          </a:xfrm>
          <a:custGeom>
            <a:avLst/>
            <a:gdLst/>
            <a:ahLst/>
            <a:cxnLst/>
            <a:rect l="l" t="t" r="r" b="b"/>
            <a:pathLst>
              <a:path w="1850797" h="275937">
                <a:moveTo>
                  <a:pt x="0" y="0"/>
                </a:moveTo>
                <a:lnTo>
                  <a:pt x="1850797" y="0"/>
                </a:lnTo>
                <a:lnTo>
                  <a:pt x="1850797" y="275937"/>
                </a:lnTo>
                <a:lnTo>
                  <a:pt x="0" y="2759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276225" y="187549"/>
            <a:ext cx="2499196" cy="1249598"/>
          </a:xfrm>
          <a:custGeom>
            <a:avLst/>
            <a:gdLst/>
            <a:ahLst/>
            <a:cxnLst/>
            <a:rect l="l" t="t" r="r" b="b"/>
            <a:pathLst>
              <a:path w="2499196" h="1249598">
                <a:moveTo>
                  <a:pt x="0" y="0"/>
                </a:moveTo>
                <a:lnTo>
                  <a:pt x="2499196" y="0"/>
                </a:lnTo>
                <a:lnTo>
                  <a:pt x="2499196" y="1249598"/>
                </a:lnTo>
                <a:lnTo>
                  <a:pt x="0" y="1249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74732" y="439006"/>
            <a:ext cx="1756955" cy="816984"/>
          </a:xfrm>
          <a:custGeom>
            <a:avLst/>
            <a:gdLst/>
            <a:ahLst/>
            <a:cxnLst/>
            <a:rect l="l" t="t" r="r" b="b"/>
            <a:pathLst>
              <a:path w="1756955" h="816984">
                <a:moveTo>
                  <a:pt x="0" y="0"/>
                </a:moveTo>
                <a:lnTo>
                  <a:pt x="1756954" y="0"/>
                </a:lnTo>
                <a:lnTo>
                  <a:pt x="1756954" y="816984"/>
                </a:lnTo>
                <a:lnTo>
                  <a:pt x="0" y="8169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987470" y="-335663"/>
            <a:ext cx="3155098" cy="2366324"/>
          </a:xfrm>
          <a:custGeom>
            <a:avLst/>
            <a:gdLst/>
            <a:ahLst/>
            <a:cxnLst/>
            <a:rect l="l" t="t" r="r" b="b"/>
            <a:pathLst>
              <a:path w="3155098" h="2366324">
                <a:moveTo>
                  <a:pt x="0" y="0"/>
                </a:moveTo>
                <a:lnTo>
                  <a:pt x="3155098" y="0"/>
                </a:lnTo>
                <a:lnTo>
                  <a:pt x="3155098" y="2366323"/>
                </a:lnTo>
                <a:lnTo>
                  <a:pt x="0" y="23663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258300" y="2255820"/>
            <a:ext cx="7865158" cy="121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 b="1">
                <a:solidFill>
                  <a:srgbClr val="4BC6E8"/>
                </a:solidFill>
                <a:latin typeface="Montserrat Bold" panose="00000800000000000000"/>
                <a:ea typeface="Montserrat Bold" panose="00000800000000000000"/>
                <a:cs typeface="Montserrat Bold" panose="00000800000000000000"/>
                <a:sym typeface="Montserrat Bold" panose="00000800000000000000"/>
              </a:rPr>
              <a:t>НАЗВАНИЕ</a:t>
            </a:r>
            <a:endParaRPr lang="en-US" sz="7100" b="1">
              <a:solidFill>
                <a:srgbClr val="4BC6E8"/>
              </a:solidFill>
              <a:latin typeface="Montserrat Bold" panose="00000800000000000000"/>
              <a:ea typeface="Montserrat Bold" panose="00000800000000000000"/>
              <a:cs typeface="Montserrat Bold" panose="00000800000000000000"/>
              <a:sym typeface="Montserrat Bold" panose="000008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58300" y="3266105"/>
            <a:ext cx="8367487" cy="192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770"/>
              </a:lnSpc>
            </a:pPr>
            <a:r>
              <a:rPr lang="en-US" sz="11265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ПРОЕКТА</a:t>
            </a:r>
            <a:endParaRPr lang="en-US" sz="11265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58300" y="6475634"/>
            <a:ext cx="6307532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900">
                <a:solidFill>
                  <a:srgbClr val="F9FE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ФИО и должности</a:t>
            </a:r>
            <a:endParaRPr lang="en-US" sz="3900">
              <a:solidFill>
                <a:srgbClr val="F9FE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  <a:p>
            <a:pPr algn="l">
              <a:lnSpc>
                <a:spcPts val="4680"/>
              </a:lnSpc>
            </a:pPr>
            <a:r>
              <a:rPr lang="en-US" sz="3900">
                <a:solidFill>
                  <a:srgbClr val="F9FEFF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докладчиков</a:t>
            </a:r>
            <a:endParaRPr lang="en-US" sz="3900">
              <a:solidFill>
                <a:srgbClr val="F9FEFF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5918499" y="7917499"/>
            <a:ext cx="1085766" cy="108576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20" name="Freeform 20"/>
          <p:cNvSpPr/>
          <p:nvPr/>
        </p:nvSpPr>
        <p:spPr>
          <a:xfrm flipH="1">
            <a:off x="16238071" y="8285011"/>
            <a:ext cx="537349" cy="350743"/>
          </a:xfrm>
          <a:custGeom>
            <a:avLst/>
            <a:gdLst/>
            <a:ahLst/>
            <a:cxnLst/>
            <a:rect l="l" t="t" r="r" b="b"/>
            <a:pathLst>
              <a:path w="537349" h="350743">
                <a:moveTo>
                  <a:pt x="537350" y="0"/>
                </a:moveTo>
                <a:lnTo>
                  <a:pt x="0" y="0"/>
                </a:lnTo>
                <a:lnTo>
                  <a:pt x="0" y="350743"/>
                </a:lnTo>
                <a:lnTo>
                  <a:pt x="537350" y="350743"/>
                </a:lnTo>
                <a:lnTo>
                  <a:pt x="53735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00381" y="4228044"/>
            <a:ext cx="2939188" cy="2956595"/>
            <a:chOff x="0" y="0"/>
            <a:chExt cx="816338" cy="8211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1260246" y="4228044"/>
            <a:ext cx="2939188" cy="2956595"/>
            <a:chOff x="0" y="0"/>
            <a:chExt cx="816338" cy="82117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14320112" y="4228044"/>
            <a:ext cx="2939188" cy="2956595"/>
            <a:chOff x="0" y="0"/>
            <a:chExt cx="816338" cy="8211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1028700" y="1206999"/>
            <a:ext cx="9667423" cy="19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Участие в мероприятиях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541892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Описание мероприятий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456530" y="7546589"/>
            <a:ext cx="2588031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мероприятие 1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435825" y="7546589"/>
            <a:ext cx="2588031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мероприятие 2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495691" y="7546589"/>
            <a:ext cx="2588031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мероприятие 3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9045127" y="3535742"/>
            <a:ext cx="1249696" cy="124969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04992" y="3535742"/>
            <a:ext cx="1249696" cy="124969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5164858" y="3535742"/>
            <a:ext cx="1249696" cy="124969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28" name="Freeform 28"/>
          <p:cNvSpPr/>
          <p:nvPr/>
        </p:nvSpPr>
        <p:spPr>
          <a:xfrm rot="5400000">
            <a:off x="9487465" y="392397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20" y="0"/>
                </a:lnTo>
                <a:lnTo>
                  <a:pt x="365020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5400000">
            <a:off x="12547331" y="392397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19" y="0"/>
                </a:lnTo>
                <a:lnTo>
                  <a:pt x="365019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5400000">
            <a:off x="15607196" y="392397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20" y="0"/>
                </a:lnTo>
                <a:lnTo>
                  <a:pt x="365020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30140" y="8851407"/>
            <a:ext cx="2729160" cy="406893"/>
          </a:xfrm>
          <a:custGeom>
            <a:avLst/>
            <a:gdLst/>
            <a:ahLst/>
            <a:cxnLst/>
            <a:rect l="l" t="t" r="r" b="b"/>
            <a:pathLst>
              <a:path w="2729160" h="406893">
                <a:moveTo>
                  <a:pt x="0" y="0"/>
                </a:moveTo>
                <a:lnTo>
                  <a:pt x="2729160" y="0"/>
                </a:lnTo>
                <a:lnTo>
                  <a:pt x="2729160" y="406893"/>
                </a:lnTo>
                <a:lnTo>
                  <a:pt x="0" y="40689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0" y="0"/>
            <a:ext cx="1955694" cy="10287000"/>
            <a:chOff x="0" y="0"/>
            <a:chExt cx="515080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15080" cy="2709333"/>
            </a:xfrm>
            <a:custGeom>
              <a:avLst/>
              <a:gdLst/>
              <a:ahLst/>
              <a:cxnLst/>
              <a:rect l="l" t="t" r="r" b="b"/>
              <a:pathLst>
                <a:path w="515080" h="2709333">
                  <a:moveTo>
                    <a:pt x="0" y="0"/>
                  </a:moveTo>
                  <a:lnTo>
                    <a:pt x="515080" y="0"/>
                  </a:lnTo>
                  <a:lnTo>
                    <a:pt x="5150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51508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7" name="Freeform 7"/>
          <p:cNvSpPr/>
          <p:nvPr/>
        </p:nvSpPr>
        <p:spPr>
          <a:xfrm>
            <a:off x="11115200" y="1587117"/>
            <a:ext cx="1224364" cy="1224364"/>
          </a:xfrm>
          <a:custGeom>
            <a:avLst/>
            <a:gdLst/>
            <a:ahLst/>
            <a:cxnLst/>
            <a:rect l="l" t="t" r="r" b="b"/>
            <a:pathLst>
              <a:path w="1224364" h="1224364">
                <a:moveTo>
                  <a:pt x="0" y="0"/>
                </a:moveTo>
                <a:lnTo>
                  <a:pt x="1224364" y="0"/>
                </a:lnTo>
                <a:lnTo>
                  <a:pt x="1224364" y="1224364"/>
                </a:lnTo>
                <a:lnTo>
                  <a:pt x="0" y="1224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42158" y="3406623"/>
            <a:ext cx="1325124" cy="1325124"/>
          </a:xfrm>
          <a:custGeom>
            <a:avLst/>
            <a:gdLst/>
            <a:ahLst/>
            <a:cxnLst/>
            <a:rect l="l" t="t" r="r" b="b"/>
            <a:pathLst>
              <a:path w="1325124" h="1325124">
                <a:moveTo>
                  <a:pt x="0" y="0"/>
                </a:moveTo>
                <a:lnTo>
                  <a:pt x="1325124" y="0"/>
                </a:lnTo>
                <a:lnTo>
                  <a:pt x="1325124" y="1325124"/>
                </a:lnTo>
                <a:lnTo>
                  <a:pt x="0" y="13251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564888" y="2791872"/>
            <a:ext cx="7044365" cy="133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0"/>
              </a:lnSpc>
            </a:pPr>
            <a:r>
              <a:rPr lang="en-US" sz="779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Контакты</a:t>
            </a:r>
            <a:endParaRPr lang="en-US" sz="779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64888" y="5165702"/>
            <a:ext cx="2136210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Телефон: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53354" y="5165702"/>
            <a:ext cx="5781293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+7 (000) 000 00-00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53354" y="5970078"/>
            <a:ext cx="5781293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email@mail.ru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53354" y="6772310"/>
            <a:ext cx="5781293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Website.ru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64888" y="5970078"/>
            <a:ext cx="1613360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Почта: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564888" y="6772310"/>
            <a:ext cx="1613360" cy="570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3415" b="1">
                <a:solidFill>
                  <a:srgbClr val="004282"/>
                </a:solidFill>
                <a:latin typeface="Montserrat Medium" panose="00000600000000000000"/>
                <a:ea typeface="Montserrat Medium" panose="00000600000000000000"/>
                <a:cs typeface="Montserrat Medium" panose="00000600000000000000"/>
                <a:sym typeface="Montserrat Medium" panose="00000600000000000000"/>
              </a:rPr>
              <a:t>Сайт:</a:t>
            </a:r>
            <a:endParaRPr lang="en-US" sz="3415" b="1">
              <a:solidFill>
                <a:srgbClr val="004282"/>
              </a:solidFill>
              <a:latin typeface="Montserrat Medium" panose="00000600000000000000"/>
              <a:ea typeface="Montserrat Medium" panose="00000600000000000000"/>
              <a:cs typeface="Montserrat Medium" panose="00000600000000000000"/>
              <a:sym typeface="Montserrat Medium" panose="000006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1074" y="4769615"/>
            <a:ext cx="2596788" cy="431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  <a:spcBef>
                <a:spcPct val="0"/>
              </a:spcBef>
            </a:pPr>
            <a:r>
              <a:rPr lang="en-US" sz="2500" b="1" u="none" strike="noStrike">
                <a:solidFill>
                  <a:srgbClr val="FEFFFA"/>
                </a:solidFill>
                <a:latin typeface="Aileron Heavy" panose="00000A00000000000000"/>
                <a:ea typeface="Aileron Heavy" panose="00000A00000000000000"/>
                <a:cs typeface="Aileron Heavy" panose="00000A00000000000000"/>
                <a:sym typeface="Aileron Heavy" panose="00000A00000000000000"/>
              </a:rPr>
              <a:t>Direct planting</a:t>
            </a:r>
            <a:endParaRPr lang="en-US" sz="2500" b="1" u="none" strike="noStrike">
              <a:solidFill>
                <a:srgbClr val="FEFFFA"/>
              </a:solidFill>
              <a:latin typeface="Aileron Heavy" panose="00000A00000000000000"/>
              <a:ea typeface="Aileron Heavy" panose="00000A00000000000000"/>
              <a:cs typeface="Aileron Heavy" panose="00000A00000000000000"/>
              <a:sym typeface="Aileron Heavy" panose="00000A0000000000000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69233" y="9127448"/>
            <a:ext cx="1755330" cy="261704"/>
          </a:xfrm>
          <a:custGeom>
            <a:avLst/>
            <a:gdLst/>
            <a:ahLst/>
            <a:cxnLst/>
            <a:rect l="l" t="t" r="r" b="b"/>
            <a:pathLst>
              <a:path w="1755330" h="261704">
                <a:moveTo>
                  <a:pt x="0" y="0"/>
                </a:moveTo>
                <a:lnTo>
                  <a:pt x="1755330" y="0"/>
                </a:lnTo>
                <a:lnTo>
                  <a:pt x="1755330" y="261704"/>
                </a:lnTo>
                <a:lnTo>
                  <a:pt x="0" y="26170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01074" y="3783805"/>
            <a:ext cx="12685851" cy="2719389"/>
            <a:chOff x="0" y="0"/>
            <a:chExt cx="16914468" cy="362585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3625853" cy="362585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r="-49953"/>
                </a:stretch>
              </a:blip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429539" y="0"/>
              <a:ext cx="3625853" cy="362585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r="-49953"/>
                </a:stretch>
              </a:blip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8859077" y="0"/>
              <a:ext cx="3625853" cy="362585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r="-49953"/>
                </a:stretch>
              </a:blip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13288616" y="0"/>
              <a:ext cx="3625853" cy="3625853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r="-49953"/>
                </a:stretch>
              </a:blipFill>
            </p:spPr>
          </p:sp>
        </p:grpSp>
      </p:grpSp>
      <p:sp>
        <p:nvSpPr>
          <p:cNvPr id="13" name="Freeform 13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69233" y="1047750"/>
            <a:ext cx="9216496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20"/>
              </a:lnSpc>
              <a:spcBef>
                <a:spcPct val="0"/>
              </a:spcBef>
            </a:pPr>
            <a:r>
              <a:rPr lang="en-US" sz="70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Команда проекта</a:t>
            </a:r>
            <a:endParaRPr lang="en-US" sz="70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394710" y="6899910"/>
            <a:ext cx="1647825" cy="82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ФИО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должность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16395" y="6899910"/>
            <a:ext cx="1630045" cy="82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ФИО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должность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38715" y="6899910"/>
            <a:ext cx="1618615" cy="82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ФИО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должность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61035" y="6899910"/>
            <a:ext cx="1706880" cy="8242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ФИО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  <a:p>
            <a:pPr algn="ctr">
              <a:lnSpc>
                <a:spcPts val="3215"/>
              </a:lnSpc>
            </a:pPr>
            <a:r>
              <a:rPr lang="en-US" sz="2295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должность</a:t>
            </a:r>
            <a:endParaRPr lang="en-US" sz="2295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15918499" y="7917499"/>
            <a:ext cx="1085766" cy="108576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 flipH="1">
            <a:off x="16238071" y="8285011"/>
            <a:ext cx="537349" cy="350743"/>
          </a:xfrm>
          <a:custGeom>
            <a:avLst/>
            <a:gdLst/>
            <a:ahLst/>
            <a:cxnLst/>
            <a:rect l="l" t="t" r="r" b="b"/>
            <a:pathLst>
              <a:path w="537349" h="350743">
                <a:moveTo>
                  <a:pt x="537350" y="0"/>
                </a:moveTo>
                <a:lnTo>
                  <a:pt x="0" y="0"/>
                </a:lnTo>
                <a:lnTo>
                  <a:pt x="0" y="350743"/>
                </a:lnTo>
                <a:lnTo>
                  <a:pt x="537350" y="350743"/>
                </a:lnTo>
                <a:lnTo>
                  <a:pt x="53735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37101"/>
            <a:ext cx="18288000" cy="2749899"/>
            <a:chOff x="0" y="0"/>
            <a:chExt cx="4816593" cy="7242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24253"/>
            </a:xfrm>
            <a:custGeom>
              <a:avLst/>
              <a:gdLst/>
              <a:ahLst/>
              <a:cxnLst/>
              <a:rect l="l" t="t" r="r" b="b"/>
              <a:pathLst>
                <a:path w="4816592" h="724253">
                  <a:moveTo>
                    <a:pt x="0" y="0"/>
                  </a:moveTo>
                  <a:lnTo>
                    <a:pt x="4816592" y="0"/>
                  </a:lnTo>
                  <a:lnTo>
                    <a:pt x="4816592" y="724253"/>
                  </a:lnTo>
                  <a:lnTo>
                    <a:pt x="0" y="72425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7814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263799" y="8469086"/>
            <a:ext cx="2995501" cy="789214"/>
            <a:chOff x="0" y="0"/>
            <a:chExt cx="788939" cy="20785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8939" cy="207859"/>
            </a:xfrm>
            <a:custGeom>
              <a:avLst/>
              <a:gdLst/>
              <a:ahLst/>
              <a:cxnLst/>
              <a:rect l="l" t="t" r="r" b="b"/>
              <a:pathLst>
                <a:path w="788939" h="207859">
                  <a:moveTo>
                    <a:pt x="103929" y="0"/>
                  </a:moveTo>
                  <a:lnTo>
                    <a:pt x="685009" y="0"/>
                  </a:lnTo>
                  <a:cubicBezTo>
                    <a:pt x="742408" y="0"/>
                    <a:pt x="788939" y="46531"/>
                    <a:pt x="788939" y="103929"/>
                  </a:cubicBezTo>
                  <a:lnTo>
                    <a:pt x="788939" y="103929"/>
                  </a:lnTo>
                  <a:cubicBezTo>
                    <a:pt x="788939" y="161328"/>
                    <a:pt x="742408" y="207859"/>
                    <a:pt x="685009" y="207859"/>
                  </a:cubicBezTo>
                  <a:lnTo>
                    <a:pt x="103929" y="207859"/>
                  </a:lnTo>
                  <a:cubicBezTo>
                    <a:pt x="46531" y="207859"/>
                    <a:pt x="0" y="161328"/>
                    <a:pt x="0" y="103929"/>
                  </a:cubicBezTo>
                  <a:lnTo>
                    <a:pt x="0" y="103929"/>
                  </a:lnTo>
                  <a:cubicBezTo>
                    <a:pt x="0" y="46531"/>
                    <a:pt x="46531" y="0"/>
                    <a:pt x="103929" y="0"/>
                  </a:cubicBezTo>
                  <a:close/>
                </a:path>
              </a:pathLst>
            </a:custGeom>
            <a:solidFill>
              <a:srgbClr val="00428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788939" cy="2650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16270411" y="8620378"/>
            <a:ext cx="801716" cy="459165"/>
          </a:xfrm>
          <a:custGeom>
            <a:avLst/>
            <a:gdLst/>
            <a:ahLst/>
            <a:cxnLst/>
            <a:rect l="l" t="t" r="r" b="b"/>
            <a:pathLst>
              <a:path w="801716" h="459165">
                <a:moveTo>
                  <a:pt x="0" y="0"/>
                </a:moveTo>
                <a:lnTo>
                  <a:pt x="801717" y="0"/>
                </a:lnTo>
                <a:lnTo>
                  <a:pt x="801717" y="459165"/>
                </a:lnTo>
                <a:lnTo>
                  <a:pt x="0" y="45916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9258300"/>
            <a:ext cx="1709818" cy="254918"/>
          </a:xfrm>
          <a:custGeom>
            <a:avLst/>
            <a:gdLst/>
            <a:ahLst/>
            <a:cxnLst/>
            <a:rect l="l" t="t" r="r" b="b"/>
            <a:pathLst>
              <a:path w="1709818" h="254918">
                <a:moveTo>
                  <a:pt x="0" y="0"/>
                </a:moveTo>
                <a:lnTo>
                  <a:pt x="1709818" y="0"/>
                </a:lnTo>
                <a:lnTo>
                  <a:pt x="1709818" y="254918"/>
                </a:lnTo>
                <a:lnTo>
                  <a:pt x="0" y="254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2249435"/>
            <a:ext cx="10002286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актуальность проекта</a:t>
            </a:r>
            <a:endParaRPr lang="en-US" sz="25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1047750"/>
            <a:ext cx="7336440" cy="104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20"/>
              </a:lnSpc>
              <a:spcBef>
                <a:spcPct val="0"/>
              </a:spcBef>
            </a:pPr>
            <a:r>
              <a:rPr lang="en-US" sz="70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Актуальность</a:t>
            </a:r>
            <a:endParaRPr lang="en-US" sz="70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641830" y="8629015"/>
            <a:ext cx="1231900" cy="448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>
                <a:solidFill>
                  <a:srgbClr val="FEFFFA"/>
                </a:solidFill>
                <a:latin typeface="Aileron Heavy" panose="00000A00000000000000"/>
                <a:ea typeface="Aileron Heavy" panose="00000A00000000000000"/>
                <a:cs typeface="Aileron Heavy" panose="00000A00000000000000"/>
                <a:sym typeface="Aileron Heavy" panose="00000A00000000000000"/>
              </a:rPr>
              <a:t>ДАЛЕЕ</a:t>
            </a:r>
            <a:endParaRPr lang="en-US" sz="2500" b="1">
              <a:solidFill>
                <a:srgbClr val="FEFFFA"/>
              </a:solidFill>
              <a:latin typeface="Aileron Heavy" panose="00000A00000000000000"/>
              <a:ea typeface="Aileron Heavy" panose="00000A00000000000000"/>
              <a:cs typeface="Aileron Heavy" panose="00000A00000000000000"/>
              <a:sym typeface="Aileron Heavy" panose="00000A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752" y="6705276"/>
            <a:ext cx="6630790" cy="3581724"/>
            <a:chOff x="0" y="0"/>
            <a:chExt cx="1746381" cy="9433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6381" cy="943335"/>
            </a:xfrm>
            <a:custGeom>
              <a:avLst/>
              <a:gdLst/>
              <a:ahLst/>
              <a:cxnLst/>
              <a:rect l="l" t="t" r="r" b="b"/>
              <a:pathLst>
                <a:path w="1746381" h="943335">
                  <a:moveTo>
                    <a:pt x="0" y="0"/>
                  </a:moveTo>
                  <a:lnTo>
                    <a:pt x="1746381" y="0"/>
                  </a:lnTo>
                  <a:lnTo>
                    <a:pt x="1746381" y="943335"/>
                  </a:lnTo>
                  <a:lnTo>
                    <a:pt x="0" y="943335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46381" cy="10004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18288000" cy="3926821"/>
            <a:chOff x="0" y="0"/>
            <a:chExt cx="4816593" cy="10342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1034225"/>
            </a:xfrm>
            <a:custGeom>
              <a:avLst/>
              <a:gdLst/>
              <a:ahLst/>
              <a:cxnLst/>
              <a:rect l="l" t="t" r="r" b="b"/>
              <a:pathLst>
                <a:path w="4816592" h="1034225">
                  <a:moveTo>
                    <a:pt x="0" y="0"/>
                  </a:moveTo>
                  <a:lnTo>
                    <a:pt x="4816592" y="0"/>
                  </a:lnTo>
                  <a:lnTo>
                    <a:pt x="4816592" y="1034225"/>
                  </a:lnTo>
                  <a:lnTo>
                    <a:pt x="0" y="1034225"/>
                  </a:lnTo>
                  <a:close/>
                </a:path>
              </a:pathLst>
            </a:custGeom>
            <a:solidFill>
              <a:srgbClr val="00428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4816593" cy="109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8654754" y="2650538"/>
            <a:ext cx="2158989" cy="321886"/>
          </a:xfrm>
          <a:custGeom>
            <a:avLst/>
            <a:gdLst/>
            <a:ahLst/>
            <a:cxnLst/>
            <a:rect l="l" t="t" r="r" b="b"/>
            <a:pathLst>
              <a:path w="2158989" h="321886">
                <a:moveTo>
                  <a:pt x="0" y="0"/>
                </a:moveTo>
                <a:lnTo>
                  <a:pt x="2158989" y="0"/>
                </a:lnTo>
                <a:lnTo>
                  <a:pt x="2158989" y="321886"/>
                </a:lnTo>
                <a:lnTo>
                  <a:pt x="0" y="321886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86976" y="493499"/>
            <a:ext cx="3035489" cy="1411502"/>
          </a:xfrm>
          <a:custGeom>
            <a:avLst/>
            <a:gdLst/>
            <a:ahLst/>
            <a:cxnLst/>
            <a:rect l="l" t="t" r="r" b="b"/>
            <a:pathLst>
              <a:path w="3035489" h="1411502">
                <a:moveTo>
                  <a:pt x="0" y="0"/>
                </a:moveTo>
                <a:lnTo>
                  <a:pt x="3035489" y="0"/>
                </a:lnTo>
                <a:lnTo>
                  <a:pt x="3035489" y="1411502"/>
                </a:lnTo>
                <a:lnTo>
                  <a:pt x="0" y="14115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38752" y="1028700"/>
            <a:ext cx="6630790" cy="7406095"/>
          </a:xfrm>
          <a:custGeom>
            <a:avLst/>
            <a:gdLst/>
            <a:ahLst/>
            <a:cxnLst/>
            <a:rect l="l" t="t" r="r" b="b"/>
            <a:pathLst>
              <a:path w="1027283" h="1147398">
                <a:moveTo>
                  <a:pt x="0" y="0"/>
                </a:moveTo>
                <a:lnTo>
                  <a:pt x="1027283" y="0"/>
                </a:lnTo>
                <a:lnTo>
                  <a:pt x="1027283" y="1147398"/>
                </a:lnTo>
                <a:lnTo>
                  <a:pt x="0" y="114739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Freeform 13"/>
          <p:cNvSpPr/>
          <p:nvPr/>
        </p:nvSpPr>
        <p:spPr>
          <a:xfrm>
            <a:off x="11115200" y="1587117"/>
            <a:ext cx="1224364" cy="1224364"/>
          </a:xfrm>
          <a:custGeom>
            <a:avLst/>
            <a:gdLst/>
            <a:ahLst/>
            <a:cxnLst/>
            <a:rect l="l" t="t" r="r" b="b"/>
            <a:pathLst>
              <a:path w="1224364" h="1224364">
                <a:moveTo>
                  <a:pt x="0" y="0"/>
                </a:moveTo>
                <a:lnTo>
                  <a:pt x="1224364" y="0"/>
                </a:lnTo>
                <a:lnTo>
                  <a:pt x="1224364" y="1224364"/>
                </a:lnTo>
                <a:lnTo>
                  <a:pt x="0" y="12243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42158" y="3406623"/>
            <a:ext cx="1325124" cy="1325124"/>
          </a:xfrm>
          <a:custGeom>
            <a:avLst/>
            <a:gdLst/>
            <a:ahLst/>
            <a:cxnLst/>
            <a:rect l="l" t="t" r="r" b="b"/>
            <a:pathLst>
              <a:path w="1325124" h="1325124">
                <a:moveTo>
                  <a:pt x="0" y="0"/>
                </a:moveTo>
                <a:lnTo>
                  <a:pt x="1325124" y="0"/>
                </a:lnTo>
                <a:lnTo>
                  <a:pt x="1325124" y="1325124"/>
                </a:lnTo>
                <a:lnTo>
                  <a:pt x="0" y="13251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654754" y="4786305"/>
            <a:ext cx="7724452" cy="9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Цель проекта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654754" y="7074398"/>
            <a:ext cx="8604546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цель проекта</a:t>
            </a:r>
            <a:endParaRPr lang="en-US" sz="25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1373" y="4910145"/>
            <a:ext cx="874849" cy="874849"/>
            <a:chOff x="0" y="0"/>
            <a:chExt cx="230413" cy="230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791373" y="5984745"/>
            <a:ext cx="874849" cy="874849"/>
            <a:chOff x="0" y="0"/>
            <a:chExt cx="230413" cy="2304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791373" y="7059345"/>
            <a:ext cx="874849" cy="874849"/>
            <a:chOff x="0" y="0"/>
            <a:chExt cx="230413" cy="2304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14" name="Freeform 14"/>
          <p:cNvSpPr/>
          <p:nvPr/>
        </p:nvSpPr>
        <p:spPr>
          <a:xfrm>
            <a:off x="11082534" y="5128901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8" y="0"/>
                </a:lnTo>
                <a:lnTo>
                  <a:pt x="292528" y="437338"/>
                </a:lnTo>
                <a:lnTo>
                  <a:pt x="0" y="4373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082534" y="6203501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8" y="0"/>
                </a:lnTo>
                <a:lnTo>
                  <a:pt x="292528" y="437338"/>
                </a:lnTo>
                <a:lnTo>
                  <a:pt x="0" y="4373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1082534" y="7278100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8" y="0"/>
                </a:lnTo>
                <a:lnTo>
                  <a:pt x="292528" y="437339"/>
                </a:lnTo>
                <a:lnTo>
                  <a:pt x="0" y="43733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1206999"/>
            <a:ext cx="9667423" cy="96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Задачи проекта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028700" y="3541892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Описание задач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3" name="TextBox 31"/>
          <p:cNvSpPr txBox="1"/>
          <p:nvPr/>
        </p:nvSpPr>
        <p:spPr>
          <a:xfrm>
            <a:off x="11957383" y="5128901"/>
            <a:ext cx="4647455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ru-RU" sz="2500" dirty="0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Задачи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11957382" y="6293494"/>
            <a:ext cx="4647455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ru-RU" sz="2500" dirty="0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Задачи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11957381" y="7329133"/>
            <a:ext cx="4647455" cy="86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ru-RU" sz="2500" dirty="0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Задачи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  <a:p>
            <a:pPr algn="l">
              <a:lnSpc>
                <a:spcPts val="3500"/>
              </a:lnSpc>
            </a:pP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210954"/>
            <a:ext cx="6523106" cy="6070447"/>
            <a:chOff x="0" y="0"/>
            <a:chExt cx="1718020" cy="15988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18020" cy="1598801"/>
            </a:xfrm>
            <a:custGeom>
              <a:avLst/>
              <a:gdLst/>
              <a:ahLst/>
              <a:cxnLst/>
              <a:rect l="l" t="t" r="r" b="b"/>
              <a:pathLst>
                <a:path w="1718020" h="1598801">
                  <a:moveTo>
                    <a:pt x="0" y="0"/>
                  </a:moveTo>
                  <a:lnTo>
                    <a:pt x="1718020" y="0"/>
                  </a:lnTo>
                  <a:lnTo>
                    <a:pt x="1718020" y="1598801"/>
                  </a:lnTo>
                  <a:lnTo>
                    <a:pt x="0" y="1598801"/>
                  </a:lnTo>
                  <a:close/>
                </a:path>
              </a:pathLst>
            </a:custGeom>
            <a:solidFill>
              <a:srgbClr val="F5F8EE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718020" cy="1655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50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3219" y="5576895"/>
            <a:ext cx="874849" cy="874849"/>
            <a:chOff x="0" y="0"/>
            <a:chExt cx="230413" cy="2304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63219" y="6651495"/>
            <a:ext cx="874849" cy="874849"/>
            <a:chOff x="0" y="0"/>
            <a:chExt cx="230413" cy="23041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63219" y="7726095"/>
            <a:ext cx="874849" cy="874849"/>
            <a:chOff x="0" y="0"/>
            <a:chExt cx="230413" cy="23041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0413" cy="230413"/>
            </a:xfrm>
            <a:custGeom>
              <a:avLst/>
              <a:gdLst/>
              <a:ahLst/>
              <a:cxnLst/>
              <a:rect l="l" t="t" r="r" b="b"/>
              <a:pathLst>
                <a:path w="230413" h="230413">
                  <a:moveTo>
                    <a:pt x="0" y="0"/>
                  </a:moveTo>
                  <a:lnTo>
                    <a:pt x="230413" y="0"/>
                  </a:lnTo>
                  <a:lnTo>
                    <a:pt x="230413" y="230413"/>
                  </a:lnTo>
                  <a:lnTo>
                    <a:pt x="0" y="23041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230413" cy="287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17" name="Freeform 17"/>
          <p:cNvSpPr/>
          <p:nvPr/>
        </p:nvSpPr>
        <p:spPr>
          <a:xfrm>
            <a:off x="1754380" y="5795651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7" y="0"/>
                </a:lnTo>
                <a:lnTo>
                  <a:pt x="292527" y="437338"/>
                </a:lnTo>
                <a:lnTo>
                  <a:pt x="0" y="4373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754380" y="6870251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7" y="0"/>
                </a:lnTo>
                <a:lnTo>
                  <a:pt x="292527" y="437338"/>
                </a:lnTo>
                <a:lnTo>
                  <a:pt x="0" y="437338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754380" y="7944850"/>
            <a:ext cx="292528" cy="437338"/>
          </a:xfrm>
          <a:custGeom>
            <a:avLst/>
            <a:gdLst/>
            <a:ahLst/>
            <a:cxnLst/>
            <a:rect l="l" t="t" r="r" b="b"/>
            <a:pathLst>
              <a:path w="292528" h="437338">
                <a:moveTo>
                  <a:pt x="0" y="0"/>
                </a:moveTo>
                <a:lnTo>
                  <a:pt x="292527" y="0"/>
                </a:lnTo>
                <a:lnTo>
                  <a:pt x="292527" y="437339"/>
                </a:lnTo>
                <a:lnTo>
                  <a:pt x="0" y="43733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8200381" y="5210954"/>
            <a:ext cx="2939188" cy="2956595"/>
            <a:chOff x="0" y="0"/>
            <a:chExt cx="816338" cy="8211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5" name="Group 25"/>
          <p:cNvGrpSpPr/>
          <p:nvPr/>
        </p:nvGrpSpPr>
        <p:grpSpPr>
          <a:xfrm>
            <a:off x="11260246" y="5210954"/>
            <a:ext cx="2939188" cy="2956595"/>
            <a:chOff x="0" y="0"/>
            <a:chExt cx="816338" cy="82117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7" name="Group 27"/>
          <p:cNvGrpSpPr/>
          <p:nvPr/>
        </p:nvGrpSpPr>
        <p:grpSpPr>
          <a:xfrm>
            <a:off x="14320112" y="5210954"/>
            <a:ext cx="2939188" cy="2956595"/>
            <a:chOff x="0" y="0"/>
            <a:chExt cx="816338" cy="82117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6337" cy="821172"/>
            </a:xfrm>
            <a:custGeom>
              <a:avLst/>
              <a:gdLst/>
              <a:ahLst/>
              <a:cxnLst/>
              <a:rect l="l" t="t" r="r" b="b"/>
              <a:pathLst>
                <a:path w="816337" h="821172">
                  <a:moveTo>
                    <a:pt x="0" y="0"/>
                  </a:moveTo>
                  <a:lnTo>
                    <a:pt x="816337" y="0"/>
                  </a:lnTo>
                  <a:lnTo>
                    <a:pt x="816337" y="821172"/>
                  </a:lnTo>
                  <a:lnTo>
                    <a:pt x="0" y="82117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1028700" y="1207135"/>
            <a:ext cx="9954260" cy="1933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Продукт/Технология проекта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28700" y="3541892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свой продукт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615874" y="5711198"/>
            <a:ext cx="4647455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Уникальность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  <p:grpSp>
        <p:nvGrpSpPr>
          <p:cNvPr id="34" name="Group 34"/>
          <p:cNvGrpSpPr/>
          <p:nvPr/>
        </p:nvGrpSpPr>
        <p:grpSpPr>
          <a:xfrm>
            <a:off x="9045127" y="4518652"/>
            <a:ext cx="1249696" cy="1249696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2104992" y="4518652"/>
            <a:ext cx="1249696" cy="1249696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164858" y="4518652"/>
            <a:ext cx="1249696" cy="1249696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43" name="Freeform 43"/>
          <p:cNvSpPr/>
          <p:nvPr/>
        </p:nvSpPr>
        <p:spPr>
          <a:xfrm rot="5400000">
            <a:off x="9487465" y="490688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20" y="0"/>
                </a:lnTo>
                <a:lnTo>
                  <a:pt x="365020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5400000">
            <a:off x="12547331" y="490688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19" y="0"/>
                </a:lnTo>
                <a:lnTo>
                  <a:pt x="365019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5" name="Freeform 45"/>
          <p:cNvSpPr/>
          <p:nvPr/>
        </p:nvSpPr>
        <p:spPr>
          <a:xfrm rot="5400000">
            <a:off x="15607196" y="4906888"/>
            <a:ext cx="365019" cy="545716"/>
          </a:xfrm>
          <a:custGeom>
            <a:avLst/>
            <a:gdLst/>
            <a:ahLst/>
            <a:cxnLst/>
            <a:rect l="l" t="t" r="r" b="b"/>
            <a:pathLst>
              <a:path w="365019" h="545716">
                <a:moveTo>
                  <a:pt x="0" y="0"/>
                </a:moveTo>
                <a:lnTo>
                  <a:pt x="365020" y="0"/>
                </a:lnTo>
                <a:lnTo>
                  <a:pt x="365020" y="545716"/>
                </a:lnTo>
                <a:lnTo>
                  <a:pt x="0" y="5457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6" name="Freeform 46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8" name="TextBox 31"/>
          <p:cNvSpPr txBox="1"/>
          <p:nvPr/>
        </p:nvSpPr>
        <p:spPr>
          <a:xfrm>
            <a:off x="2615873" y="6875791"/>
            <a:ext cx="4647455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Уникальность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  <p:sp>
        <p:nvSpPr>
          <p:cNvPr id="49" name="TextBox 31"/>
          <p:cNvSpPr txBox="1"/>
          <p:nvPr/>
        </p:nvSpPr>
        <p:spPr>
          <a:xfrm>
            <a:off x="2615872" y="7911430"/>
            <a:ext cx="4647455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 dirty="0" err="1">
                <a:solidFill>
                  <a:srgbClr val="322A2A"/>
                </a:solidFill>
                <a:latin typeface="Montserrat" panose="00000500000000000000" pitchFamily="2" charset="-52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Уникальность</a:t>
            </a:r>
            <a:endParaRPr lang="en-US" sz="2500" dirty="0">
              <a:solidFill>
                <a:srgbClr val="322A2A"/>
              </a:solidFill>
              <a:latin typeface="Montserrat" panose="00000500000000000000" pitchFamily="2" charset="-52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955694" cy="10287000"/>
            <a:chOff x="0" y="0"/>
            <a:chExt cx="51508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5080" cy="2709333"/>
            </a:xfrm>
            <a:custGeom>
              <a:avLst/>
              <a:gdLst/>
              <a:ahLst/>
              <a:cxnLst/>
              <a:rect l="l" t="t" r="r" b="b"/>
              <a:pathLst>
                <a:path w="515080" h="2709333">
                  <a:moveTo>
                    <a:pt x="0" y="0"/>
                  </a:moveTo>
                  <a:lnTo>
                    <a:pt x="515080" y="0"/>
                  </a:lnTo>
                  <a:lnTo>
                    <a:pt x="51508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515080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523794"/>
            <a:ext cx="1989424" cy="198942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1542407" y="8204541"/>
            <a:ext cx="962010" cy="627930"/>
          </a:xfrm>
          <a:custGeom>
            <a:avLst/>
            <a:gdLst/>
            <a:ahLst/>
            <a:cxnLst/>
            <a:rect l="l" t="t" r="r" b="b"/>
            <a:pathLst>
              <a:path w="962010" h="627930">
                <a:moveTo>
                  <a:pt x="962010" y="0"/>
                </a:moveTo>
                <a:lnTo>
                  <a:pt x="0" y="0"/>
                </a:lnTo>
                <a:lnTo>
                  <a:pt x="0" y="627930"/>
                </a:lnTo>
                <a:lnTo>
                  <a:pt x="962010" y="627930"/>
                </a:lnTo>
                <a:lnTo>
                  <a:pt x="96201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245995" y="763887"/>
            <a:ext cx="6417892" cy="89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075"/>
              </a:lnSpc>
              <a:spcBef>
                <a:spcPct val="0"/>
              </a:spcBef>
            </a:pPr>
            <a:r>
              <a:rPr lang="en-US" sz="61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Анализ рынка</a:t>
            </a:r>
            <a:endParaRPr lang="en-US" sz="61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934" y="1550605"/>
            <a:ext cx="11231711" cy="8387319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206999"/>
            <a:ext cx="9667423" cy="19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40"/>
              </a:lnSpc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Что было сделано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по проекту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541892"/>
            <a:ext cx="13654969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Bold" panose="020B0606030504020204"/>
                <a:ea typeface="Aileron Bold" panose="020B0606030504020204"/>
                <a:cs typeface="Aileron Bold" panose="020B0606030504020204"/>
                <a:sym typeface="Aileron Bold" panose="020B0606030504020204"/>
              </a:rPr>
              <a:t>Описание того, что было сделано по проекту</a:t>
            </a:r>
            <a:endParaRPr lang="en-US" sz="2300" b="1">
              <a:solidFill>
                <a:srgbClr val="322A2A"/>
              </a:solidFill>
              <a:latin typeface="Aileron Bold" panose="020B0606030504020204"/>
              <a:ea typeface="Aileron Bold" panose="020B0606030504020204"/>
              <a:cs typeface="Aileron Bold" panose="020B0606030504020204"/>
              <a:sym typeface="Aileron Bold" panose="020B0606030504020204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58089" y="4925061"/>
            <a:ext cx="4898158" cy="78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Описание того, что было сделано по проекту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58089" y="6217285"/>
            <a:ext cx="4898158" cy="78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Описание того, что было сделано по проекту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58089" y="7475196"/>
            <a:ext cx="4898158" cy="7893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Описание того, что было сделано по проекту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1024052" y="4784153"/>
            <a:ext cx="791186" cy="79118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1024052" y="6042064"/>
            <a:ext cx="791186" cy="79118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1327045" y="5006999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27045" y="6264910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5400000">
            <a:off x="11024052" y="7299975"/>
            <a:ext cx="791186" cy="79118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327045" y="7522821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B2A2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81659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206999"/>
            <a:ext cx="9667423" cy="191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40"/>
              </a:lnSpc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Планы дальнейшей 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  <a:p>
            <a:pPr marL="0" lvl="0" indent="0" algn="l">
              <a:lnSpc>
                <a:spcPts val="7540"/>
              </a:lnSpc>
              <a:spcBef>
                <a:spcPct val="0"/>
              </a:spcBef>
            </a:pPr>
            <a:r>
              <a:rPr lang="en-US" sz="6500" b="1">
                <a:solidFill>
                  <a:srgbClr val="004282"/>
                </a:solidFill>
                <a:latin typeface="Montserrat Heavy" panose="00000A00000000000000"/>
                <a:ea typeface="Montserrat Heavy" panose="00000A00000000000000"/>
                <a:cs typeface="Montserrat Heavy" panose="00000A00000000000000"/>
                <a:sym typeface="Montserrat Heavy" panose="00000A00000000000000"/>
              </a:rPr>
              <a:t>реализации</a:t>
            </a:r>
            <a:endParaRPr lang="en-US" sz="6500" b="1">
              <a:solidFill>
                <a:srgbClr val="004282"/>
              </a:solidFill>
              <a:latin typeface="Montserrat Heavy" panose="00000A00000000000000"/>
              <a:ea typeface="Montserrat Heavy" panose="00000A00000000000000"/>
              <a:cs typeface="Montserrat Heavy" panose="00000A00000000000000"/>
              <a:sym typeface="Montserrat Heavy" panose="00000A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541892"/>
            <a:ext cx="13654969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Общее описание планов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158089" y="4925061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планы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58089" y="6217285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планы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158089" y="7475196"/>
            <a:ext cx="4898158" cy="389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322A2A"/>
                </a:solidFill>
                <a:latin typeface="Aileron Ultra-Bold" panose="00000A00000000000000"/>
                <a:ea typeface="Aileron Ultra-Bold" panose="00000A00000000000000"/>
                <a:cs typeface="Aileron Ultra-Bold" panose="00000A00000000000000"/>
                <a:sym typeface="Aileron Ultra-Bold" panose="00000A00000000000000"/>
              </a:rPr>
              <a:t>Опишите планы</a:t>
            </a:r>
            <a:endParaRPr lang="en-US" sz="2300" b="1">
              <a:solidFill>
                <a:srgbClr val="322A2A"/>
              </a:solidFill>
              <a:latin typeface="Aileron Ultra-Bold" panose="00000A00000000000000"/>
              <a:ea typeface="Aileron Ultra-Bold" panose="00000A00000000000000"/>
              <a:cs typeface="Aileron Ultra-Bold" panose="00000A00000000000000"/>
              <a:sym typeface="Aileron Ultra-Bold" panose="00000A00000000000000"/>
            </a:endParaRPr>
          </a:p>
        </p:txBody>
      </p:sp>
      <p:grpSp>
        <p:nvGrpSpPr>
          <p:cNvPr id="10" name="Group 10"/>
          <p:cNvGrpSpPr/>
          <p:nvPr/>
        </p:nvGrpSpPr>
        <p:grpSpPr>
          <a:xfrm rot="-5400000">
            <a:off x="11024052" y="4784153"/>
            <a:ext cx="791186" cy="79118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1024052" y="6042064"/>
            <a:ext cx="791186" cy="791186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1327045" y="5006999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327045" y="6264910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4683669" y="491961"/>
            <a:ext cx="3038796" cy="1413040"/>
          </a:xfrm>
          <a:custGeom>
            <a:avLst/>
            <a:gdLst/>
            <a:ahLst/>
            <a:cxnLst/>
            <a:rect l="l" t="t" r="r" b="b"/>
            <a:pathLst>
              <a:path w="3038796" h="1413040">
                <a:moveTo>
                  <a:pt x="0" y="0"/>
                </a:moveTo>
                <a:lnTo>
                  <a:pt x="3038796" y="0"/>
                </a:lnTo>
                <a:lnTo>
                  <a:pt x="3038796" y="1413040"/>
                </a:lnTo>
                <a:lnTo>
                  <a:pt x="0" y="14130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 rot="-5400000">
            <a:off x="11024052" y="7299975"/>
            <a:ext cx="791186" cy="791186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BC6E8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00"/>
                </a:lnSpc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1327045" y="7522821"/>
            <a:ext cx="231095" cy="345494"/>
          </a:xfrm>
          <a:custGeom>
            <a:avLst/>
            <a:gdLst/>
            <a:ahLst/>
            <a:cxnLst/>
            <a:rect l="l" t="t" r="r" b="b"/>
            <a:pathLst>
              <a:path w="231095" h="345494">
                <a:moveTo>
                  <a:pt x="0" y="0"/>
                </a:moveTo>
                <a:lnTo>
                  <a:pt x="231095" y="0"/>
                </a:lnTo>
                <a:lnTo>
                  <a:pt x="231095" y="345494"/>
                </a:lnTo>
                <a:lnTo>
                  <a:pt x="0" y="34549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766</Words>
  <Application>WPS Presentation</Application>
  <PresentationFormat>Произвольный</PresentationFormat>
  <Paragraphs>103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8" baseType="lpstr">
      <vt:lpstr>Arial</vt:lpstr>
      <vt:lpstr>SimSun</vt:lpstr>
      <vt:lpstr>Wingdings</vt:lpstr>
      <vt:lpstr>Montserrat Bold</vt:lpstr>
      <vt:lpstr>Montserrat Heavy</vt:lpstr>
      <vt:lpstr>Montserrat</vt:lpstr>
      <vt:lpstr>Aileron Heavy</vt:lpstr>
      <vt:lpstr>Segoe Print</vt:lpstr>
      <vt:lpstr>Open Sans</vt:lpstr>
      <vt:lpstr>Aileron Ultra-Bold</vt:lpstr>
      <vt:lpstr>Montserrat</vt:lpstr>
      <vt:lpstr>Aileron Bold</vt:lpstr>
      <vt:lpstr>Montserrat Medium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Dark Green Minimalist Restoring The Forest Presentation</dc:title>
  <dc:creator>Vladislav Komissarov</dc:creator>
  <cp:lastModifiedBy>Оксана Кардашев�</cp:lastModifiedBy>
  <cp:revision>4</cp:revision>
  <dcterms:created xsi:type="dcterms:W3CDTF">2006-08-16T00:00:00Z</dcterms:created>
  <dcterms:modified xsi:type="dcterms:W3CDTF">2025-05-29T07:21:38Z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10C97A5ED3734E0FAAA7DEF0416C75CE_13</vt:lpwstr>
  </property>
  <property fmtid="{D5CDD505-2E9C-101B-9397-08002B2CF9AE}" pid="3" name="KSOProductBuildVer">
    <vt:lpwstr>1049-12.2.0.21179</vt:lpwstr>
  </property>
</Properties>
</file>